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92" r:id="rId4"/>
    <p:sldMasterId id="2147483756" r:id="rId5"/>
  </p:sldMasterIdLst>
  <p:notesMasterIdLst>
    <p:notesMasterId r:id="rId32"/>
  </p:notesMasterIdLst>
  <p:sldIdLst>
    <p:sldId id="265" r:id="rId6"/>
    <p:sldId id="257" r:id="rId7"/>
    <p:sldId id="272" r:id="rId8"/>
    <p:sldId id="274" r:id="rId9"/>
    <p:sldId id="269" r:id="rId10"/>
    <p:sldId id="266" r:id="rId11"/>
    <p:sldId id="258" r:id="rId12"/>
    <p:sldId id="275" r:id="rId13"/>
    <p:sldId id="276" r:id="rId14"/>
    <p:sldId id="277" r:id="rId15"/>
    <p:sldId id="281" r:id="rId16"/>
    <p:sldId id="282" r:id="rId17"/>
    <p:sldId id="283" r:id="rId18"/>
    <p:sldId id="284" r:id="rId19"/>
    <p:sldId id="285" r:id="rId20"/>
    <p:sldId id="286" r:id="rId21"/>
    <p:sldId id="287" r:id="rId22"/>
    <p:sldId id="289" r:id="rId23"/>
    <p:sldId id="288" r:id="rId24"/>
    <p:sldId id="279" r:id="rId25"/>
    <p:sldId id="273" r:id="rId26"/>
    <p:sldId id="263" r:id="rId27"/>
    <p:sldId id="261" r:id="rId28"/>
    <p:sldId id="262" r:id="rId29"/>
    <p:sldId id="270" r:id="rId30"/>
    <p:sldId id="26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E6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87"/>
    <p:restoredTop sz="59389" autoAdjust="0"/>
  </p:normalViewPr>
  <p:slideViewPr>
    <p:cSldViewPr snapToGrid="0">
      <p:cViewPr varScale="1">
        <p:scale>
          <a:sx n="42" d="100"/>
          <a:sy n="42" d="100"/>
        </p:scale>
        <p:origin x="2136"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3F068A-4ADC-4AD4-BC80-7DCCA5F35980}"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6441F142-3399-43E1-9704-D97140F0D111}">
      <dgm:prSet phldrT="[Text]" phldr="1"/>
      <dgm:spPr/>
      <dgm:t>
        <a:bodyPr/>
        <a:lstStyle/>
        <a:p>
          <a:endParaRPr lang="en-US" dirty="0"/>
        </a:p>
      </dgm:t>
    </dgm:pt>
    <dgm:pt modelId="{446C0BF5-CCEB-4B60-A1B5-758D11786F0E}" type="parTrans" cxnId="{586EECD6-CB35-4D3A-9A92-07E197D3D647}">
      <dgm:prSet/>
      <dgm:spPr/>
      <dgm:t>
        <a:bodyPr/>
        <a:lstStyle/>
        <a:p>
          <a:endParaRPr lang="en-US"/>
        </a:p>
      </dgm:t>
    </dgm:pt>
    <dgm:pt modelId="{B6DB2BDA-DBC6-4566-9237-09FE0CFAA809}" type="sibTrans" cxnId="{586EECD6-CB35-4D3A-9A92-07E197D3D647}">
      <dgm:prSet/>
      <dgm:spPr>
        <a:solidFill>
          <a:schemeClr val="tx1"/>
        </a:solidFill>
      </dgm:spPr>
      <dgm:t>
        <a:bodyPr/>
        <a:lstStyle/>
        <a:p>
          <a:endParaRPr lang="en-US"/>
        </a:p>
      </dgm:t>
    </dgm:pt>
    <dgm:pt modelId="{8C796BE3-6731-405D-AF87-672E2EBDEAE4}">
      <dgm:prSet phldrT="[Text]" phldr="1"/>
      <dgm:spPr/>
      <dgm:t>
        <a:bodyPr/>
        <a:lstStyle/>
        <a:p>
          <a:endParaRPr lang="en-US"/>
        </a:p>
      </dgm:t>
    </dgm:pt>
    <dgm:pt modelId="{50A1CF42-CC34-4B1D-9DC2-86FAC8927232}" type="parTrans" cxnId="{2BC05B91-70AE-4F6F-AF7A-FF705590807A}">
      <dgm:prSet/>
      <dgm:spPr/>
      <dgm:t>
        <a:bodyPr/>
        <a:lstStyle/>
        <a:p>
          <a:endParaRPr lang="en-US"/>
        </a:p>
      </dgm:t>
    </dgm:pt>
    <dgm:pt modelId="{C87FC4AB-9A6F-49A0-B679-F009D2D2C1B8}" type="sibTrans" cxnId="{2BC05B91-70AE-4F6F-AF7A-FF705590807A}">
      <dgm:prSet/>
      <dgm:spPr>
        <a:solidFill>
          <a:schemeClr val="tx1"/>
        </a:solidFill>
      </dgm:spPr>
      <dgm:t>
        <a:bodyPr/>
        <a:lstStyle/>
        <a:p>
          <a:endParaRPr lang="en-US"/>
        </a:p>
      </dgm:t>
    </dgm:pt>
    <dgm:pt modelId="{104439EF-302B-4A40-825F-D09AA55DA41C}">
      <dgm:prSet phldrT="[Text]" phldr="1"/>
      <dgm:spPr/>
      <dgm:t>
        <a:bodyPr/>
        <a:lstStyle/>
        <a:p>
          <a:endParaRPr lang="en-US" dirty="0"/>
        </a:p>
      </dgm:t>
    </dgm:pt>
    <dgm:pt modelId="{0102BAA3-BE4A-4DF7-8013-D8CC399E7315}" type="parTrans" cxnId="{456AF2E2-CF9C-4DFD-AD5C-2CF41966DF56}">
      <dgm:prSet/>
      <dgm:spPr/>
      <dgm:t>
        <a:bodyPr/>
        <a:lstStyle/>
        <a:p>
          <a:endParaRPr lang="en-US"/>
        </a:p>
      </dgm:t>
    </dgm:pt>
    <dgm:pt modelId="{8F8E1F8B-2806-4F5D-8BF4-999C703CBBC9}" type="sibTrans" cxnId="{456AF2E2-CF9C-4DFD-AD5C-2CF41966DF56}">
      <dgm:prSet/>
      <dgm:spPr>
        <a:solidFill>
          <a:schemeClr val="tx1"/>
        </a:solidFill>
      </dgm:spPr>
      <dgm:t>
        <a:bodyPr/>
        <a:lstStyle/>
        <a:p>
          <a:endParaRPr lang="en-US"/>
        </a:p>
      </dgm:t>
    </dgm:pt>
    <dgm:pt modelId="{D1B33D64-992F-4E20-B51C-E006FD25BD62}" type="pres">
      <dgm:prSet presAssocID="{883F068A-4ADC-4AD4-BC80-7DCCA5F35980}" presName="cycle" presStyleCnt="0">
        <dgm:presLayoutVars>
          <dgm:dir/>
          <dgm:resizeHandles val="exact"/>
        </dgm:presLayoutVars>
      </dgm:prSet>
      <dgm:spPr/>
      <dgm:t>
        <a:bodyPr/>
        <a:lstStyle/>
        <a:p>
          <a:endParaRPr lang="en-US"/>
        </a:p>
      </dgm:t>
    </dgm:pt>
    <dgm:pt modelId="{2F57D0B9-2FAE-4F67-BC60-508142BC462A}" type="pres">
      <dgm:prSet presAssocID="{6441F142-3399-43E1-9704-D97140F0D111}" presName="dummy" presStyleCnt="0"/>
      <dgm:spPr/>
    </dgm:pt>
    <dgm:pt modelId="{8AD1BA4B-27CE-419A-9CF3-DACCED770B13}" type="pres">
      <dgm:prSet presAssocID="{6441F142-3399-43E1-9704-D97140F0D111}" presName="node" presStyleLbl="revTx" presStyleIdx="0" presStyleCnt="3">
        <dgm:presLayoutVars>
          <dgm:bulletEnabled val="1"/>
        </dgm:presLayoutVars>
      </dgm:prSet>
      <dgm:spPr/>
      <dgm:t>
        <a:bodyPr/>
        <a:lstStyle/>
        <a:p>
          <a:endParaRPr lang="en-US"/>
        </a:p>
      </dgm:t>
    </dgm:pt>
    <dgm:pt modelId="{45D479C5-5AB2-4AC9-B28C-E54F992D74F4}" type="pres">
      <dgm:prSet presAssocID="{B6DB2BDA-DBC6-4566-9237-09FE0CFAA809}" presName="sibTrans" presStyleLbl="node1" presStyleIdx="0" presStyleCnt="3"/>
      <dgm:spPr/>
      <dgm:t>
        <a:bodyPr/>
        <a:lstStyle/>
        <a:p>
          <a:endParaRPr lang="en-US"/>
        </a:p>
      </dgm:t>
    </dgm:pt>
    <dgm:pt modelId="{43A9A1DD-8D5E-4B74-997D-327825899A7F}" type="pres">
      <dgm:prSet presAssocID="{8C796BE3-6731-405D-AF87-672E2EBDEAE4}" presName="dummy" presStyleCnt="0"/>
      <dgm:spPr/>
    </dgm:pt>
    <dgm:pt modelId="{C1DE3A05-A7DF-424B-9554-F67D472F0B2F}" type="pres">
      <dgm:prSet presAssocID="{8C796BE3-6731-405D-AF87-672E2EBDEAE4}" presName="node" presStyleLbl="revTx" presStyleIdx="1" presStyleCnt="3">
        <dgm:presLayoutVars>
          <dgm:bulletEnabled val="1"/>
        </dgm:presLayoutVars>
      </dgm:prSet>
      <dgm:spPr/>
      <dgm:t>
        <a:bodyPr/>
        <a:lstStyle/>
        <a:p>
          <a:endParaRPr lang="en-US"/>
        </a:p>
      </dgm:t>
    </dgm:pt>
    <dgm:pt modelId="{15A8A9E1-6A27-44A4-954A-B45A97AAACD2}" type="pres">
      <dgm:prSet presAssocID="{C87FC4AB-9A6F-49A0-B679-F009D2D2C1B8}" presName="sibTrans" presStyleLbl="node1" presStyleIdx="1" presStyleCnt="3"/>
      <dgm:spPr/>
      <dgm:t>
        <a:bodyPr/>
        <a:lstStyle/>
        <a:p>
          <a:endParaRPr lang="en-US"/>
        </a:p>
      </dgm:t>
    </dgm:pt>
    <dgm:pt modelId="{40072B2A-AE3A-41E4-96D9-A6350B471DAB}" type="pres">
      <dgm:prSet presAssocID="{104439EF-302B-4A40-825F-D09AA55DA41C}" presName="dummy" presStyleCnt="0"/>
      <dgm:spPr/>
    </dgm:pt>
    <dgm:pt modelId="{11980623-754C-4188-BC07-2DF388773BAF}" type="pres">
      <dgm:prSet presAssocID="{104439EF-302B-4A40-825F-D09AA55DA41C}" presName="node" presStyleLbl="revTx" presStyleIdx="2" presStyleCnt="3">
        <dgm:presLayoutVars>
          <dgm:bulletEnabled val="1"/>
        </dgm:presLayoutVars>
      </dgm:prSet>
      <dgm:spPr/>
      <dgm:t>
        <a:bodyPr/>
        <a:lstStyle/>
        <a:p>
          <a:endParaRPr lang="en-US"/>
        </a:p>
      </dgm:t>
    </dgm:pt>
    <dgm:pt modelId="{5C248D1F-6790-45EC-90C0-2799F3C0F4FE}" type="pres">
      <dgm:prSet presAssocID="{8F8E1F8B-2806-4F5D-8BF4-999C703CBBC9}" presName="sibTrans" presStyleLbl="node1" presStyleIdx="2" presStyleCnt="3"/>
      <dgm:spPr/>
      <dgm:t>
        <a:bodyPr/>
        <a:lstStyle/>
        <a:p>
          <a:endParaRPr lang="en-US"/>
        </a:p>
      </dgm:t>
    </dgm:pt>
  </dgm:ptLst>
  <dgm:cxnLst>
    <dgm:cxn modelId="{456AF2E2-CF9C-4DFD-AD5C-2CF41966DF56}" srcId="{883F068A-4ADC-4AD4-BC80-7DCCA5F35980}" destId="{104439EF-302B-4A40-825F-D09AA55DA41C}" srcOrd="2" destOrd="0" parTransId="{0102BAA3-BE4A-4DF7-8013-D8CC399E7315}" sibTransId="{8F8E1F8B-2806-4F5D-8BF4-999C703CBBC9}"/>
    <dgm:cxn modelId="{2EB80D58-1D74-4417-81D1-FAE8332A9E99}" type="presOf" srcId="{B6DB2BDA-DBC6-4566-9237-09FE0CFAA809}" destId="{45D479C5-5AB2-4AC9-B28C-E54F992D74F4}" srcOrd="0" destOrd="0" presId="urn:microsoft.com/office/officeart/2005/8/layout/cycle1"/>
    <dgm:cxn modelId="{79D34E08-FFE5-47EC-A9CB-458CAE0C08FF}" type="presOf" srcId="{8F8E1F8B-2806-4F5D-8BF4-999C703CBBC9}" destId="{5C248D1F-6790-45EC-90C0-2799F3C0F4FE}" srcOrd="0" destOrd="0" presId="urn:microsoft.com/office/officeart/2005/8/layout/cycle1"/>
    <dgm:cxn modelId="{586EECD6-CB35-4D3A-9A92-07E197D3D647}" srcId="{883F068A-4ADC-4AD4-BC80-7DCCA5F35980}" destId="{6441F142-3399-43E1-9704-D97140F0D111}" srcOrd="0" destOrd="0" parTransId="{446C0BF5-CCEB-4B60-A1B5-758D11786F0E}" sibTransId="{B6DB2BDA-DBC6-4566-9237-09FE0CFAA809}"/>
    <dgm:cxn modelId="{0010A32D-1EFE-4AF9-A708-229B7FDBB019}" type="presOf" srcId="{6441F142-3399-43E1-9704-D97140F0D111}" destId="{8AD1BA4B-27CE-419A-9CF3-DACCED770B13}" srcOrd="0" destOrd="0" presId="urn:microsoft.com/office/officeart/2005/8/layout/cycle1"/>
    <dgm:cxn modelId="{14F4E758-FC02-4C62-976C-54AEFF4CC30A}" type="presOf" srcId="{C87FC4AB-9A6F-49A0-B679-F009D2D2C1B8}" destId="{15A8A9E1-6A27-44A4-954A-B45A97AAACD2}" srcOrd="0" destOrd="0" presId="urn:microsoft.com/office/officeart/2005/8/layout/cycle1"/>
    <dgm:cxn modelId="{70D7D924-50C0-414B-9266-553AE41FD955}" type="presOf" srcId="{8C796BE3-6731-405D-AF87-672E2EBDEAE4}" destId="{C1DE3A05-A7DF-424B-9554-F67D472F0B2F}" srcOrd="0" destOrd="0" presId="urn:microsoft.com/office/officeart/2005/8/layout/cycle1"/>
    <dgm:cxn modelId="{2BC05B91-70AE-4F6F-AF7A-FF705590807A}" srcId="{883F068A-4ADC-4AD4-BC80-7DCCA5F35980}" destId="{8C796BE3-6731-405D-AF87-672E2EBDEAE4}" srcOrd="1" destOrd="0" parTransId="{50A1CF42-CC34-4B1D-9DC2-86FAC8927232}" sibTransId="{C87FC4AB-9A6F-49A0-B679-F009D2D2C1B8}"/>
    <dgm:cxn modelId="{6A58D21A-8081-436F-88B3-F996C27B9B70}" type="presOf" srcId="{104439EF-302B-4A40-825F-D09AA55DA41C}" destId="{11980623-754C-4188-BC07-2DF388773BAF}" srcOrd="0" destOrd="0" presId="urn:microsoft.com/office/officeart/2005/8/layout/cycle1"/>
    <dgm:cxn modelId="{E996F230-017E-4714-87B0-D499EE28AD40}" type="presOf" srcId="{883F068A-4ADC-4AD4-BC80-7DCCA5F35980}" destId="{D1B33D64-992F-4E20-B51C-E006FD25BD62}" srcOrd="0" destOrd="0" presId="urn:microsoft.com/office/officeart/2005/8/layout/cycle1"/>
    <dgm:cxn modelId="{E8B2700B-76E4-4A65-86D2-C8EAC3D5E9F9}" type="presParOf" srcId="{D1B33D64-992F-4E20-B51C-E006FD25BD62}" destId="{2F57D0B9-2FAE-4F67-BC60-508142BC462A}" srcOrd="0" destOrd="0" presId="urn:microsoft.com/office/officeart/2005/8/layout/cycle1"/>
    <dgm:cxn modelId="{74BAF719-BD88-446B-B429-745EBD509179}" type="presParOf" srcId="{D1B33D64-992F-4E20-B51C-E006FD25BD62}" destId="{8AD1BA4B-27CE-419A-9CF3-DACCED770B13}" srcOrd="1" destOrd="0" presId="urn:microsoft.com/office/officeart/2005/8/layout/cycle1"/>
    <dgm:cxn modelId="{1BD6B7FD-212E-4E95-B896-DD20B055ADCF}" type="presParOf" srcId="{D1B33D64-992F-4E20-B51C-E006FD25BD62}" destId="{45D479C5-5AB2-4AC9-B28C-E54F992D74F4}" srcOrd="2" destOrd="0" presId="urn:microsoft.com/office/officeart/2005/8/layout/cycle1"/>
    <dgm:cxn modelId="{E56E181E-C88F-4E04-B2A0-0D7C25E13A8D}" type="presParOf" srcId="{D1B33D64-992F-4E20-B51C-E006FD25BD62}" destId="{43A9A1DD-8D5E-4B74-997D-327825899A7F}" srcOrd="3" destOrd="0" presId="urn:microsoft.com/office/officeart/2005/8/layout/cycle1"/>
    <dgm:cxn modelId="{0A134B38-F3D7-4A2D-B4FA-1558EF6E0F88}" type="presParOf" srcId="{D1B33D64-992F-4E20-B51C-E006FD25BD62}" destId="{C1DE3A05-A7DF-424B-9554-F67D472F0B2F}" srcOrd="4" destOrd="0" presId="urn:microsoft.com/office/officeart/2005/8/layout/cycle1"/>
    <dgm:cxn modelId="{9773C4B8-8B72-4EC8-BB6E-31EE61B3244B}" type="presParOf" srcId="{D1B33D64-992F-4E20-B51C-E006FD25BD62}" destId="{15A8A9E1-6A27-44A4-954A-B45A97AAACD2}" srcOrd="5" destOrd="0" presId="urn:microsoft.com/office/officeart/2005/8/layout/cycle1"/>
    <dgm:cxn modelId="{AF73DC95-1C8D-4BB7-9980-F1A89F8AE4A8}" type="presParOf" srcId="{D1B33D64-992F-4E20-B51C-E006FD25BD62}" destId="{40072B2A-AE3A-41E4-96D9-A6350B471DAB}" srcOrd="6" destOrd="0" presId="urn:microsoft.com/office/officeart/2005/8/layout/cycle1"/>
    <dgm:cxn modelId="{F429C2FA-D1AA-4E95-80D5-BA1275247D05}" type="presParOf" srcId="{D1B33D64-992F-4E20-B51C-E006FD25BD62}" destId="{11980623-754C-4188-BC07-2DF388773BAF}" srcOrd="7" destOrd="0" presId="urn:microsoft.com/office/officeart/2005/8/layout/cycle1"/>
    <dgm:cxn modelId="{69F92ED0-7F15-4E7E-A1A1-25C9A781C0A0}" type="presParOf" srcId="{D1B33D64-992F-4E20-B51C-E006FD25BD62}" destId="{5C248D1F-6790-45EC-90C0-2799F3C0F4FE}" srcOrd="8" destOrd="0" presId="urn:microsoft.com/office/officeart/2005/8/layout/cycle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3F068A-4ADC-4AD4-BC80-7DCCA5F35980}"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6441F142-3399-43E1-9704-D97140F0D111}">
      <dgm:prSet phldrT="[Text]" phldr="1"/>
      <dgm:spPr/>
      <dgm:t>
        <a:bodyPr/>
        <a:lstStyle/>
        <a:p>
          <a:endParaRPr lang="en-US" dirty="0"/>
        </a:p>
      </dgm:t>
    </dgm:pt>
    <dgm:pt modelId="{446C0BF5-CCEB-4B60-A1B5-758D11786F0E}" type="parTrans" cxnId="{586EECD6-CB35-4D3A-9A92-07E197D3D647}">
      <dgm:prSet/>
      <dgm:spPr/>
      <dgm:t>
        <a:bodyPr/>
        <a:lstStyle/>
        <a:p>
          <a:endParaRPr lang="en-US"/>
        </a:p>
      </dgm:t>
    </dgm:pt>
    <dgm:pt modelId="{B6DB2BDA-DBC6-4566-9237-09FE0CFAA809}" type="sibTrans" cxnId="{586EECD6-CB35-4D3A-9A92-07E197D3D647}">
      <dgm:prSet/>
      <dgm:spPr>
        <a:solidFill>
          <a:schemeClr val="tx1"/>
        </a:solidFill>
      </dgm:spPr>
      <dgm:t>
        <a:bodyPr/>
        <a:lstStyle/>
        <a:p>
          <a:endParaRPr lang="en-US"/>
        </a:p>
      </dgm:t>
    </dgm:pt>
    <dgm:pt modelId="{8C796BE3-6731-405D-AF87-672E2EBDEAE4}">
      <dgm:prSet phldrT="[Text]" phldr="1"/>
      <dgm:spPr/>
      <dgm:t>
        <a:bodyPr/>
        <a:lstStyle/>
        <a:p>
          <a:endParaRPr lang="en-US" dirty="0"/>
        </a:p>
      </dgm:t>
    </dgm:pt>
    <dgm:pt modelId="{50A1CF42-CC34-4B1D-9DC2-86FAC8927232}" type="parTrans" cxnId="{2BC05B91-70AE-4F6F-AF7A-FF705590807A}">
      <dgm:prSet/>
      <dgm:spPr/>
      <dgm:t>
        <a:bodyPr/>
        <a:lstStyle/>
        <a:p>
          <a:endParaRPr lang="en-US"/>
        </a:p>
      </dgm:t>
    </dgm:pt>
    <dgm:pt modelId="{C87FC4AB-9A6F-49A0-B679-F009D2D2C1B8}" type="sibTrans" cxnId="{2BC05B91-70AE-4F6F-AF7A-FF705590807A}">
      <dgm:prSet/>
      <dgm:spPr>
        <a:solidFill>
          <a:schemeClr val="tx1"/>
        </a:solidFill>
      </dgm:spPr>
      <dgm:t>
        <a:bodyPr/>
        <a:lstStyle/>
        <a:p>
          <a:endParaRPr lang="en-US"/>
        </a:p>
      </dgm:t>
    </dgm:pt>
    <dgm:pt modelId="{104439EF-302B-4A40-825F-D09AA55DA41C}">
      <dgm:prSet phldrT="[Text]" phldr="1"/>
      <dgm:spPr/>
      <dgm:t>
        <a:bodyPr/>
        <a:lstStyle/>
        <a:p>
          <a:endParaRPr lang="en-US" dirty="0"/>
        </a:p>
      </dgm:t>
    </dgm:pt>
    <dgm:pt modelId="{0102BAA3-BE4A-4DF7-8013-D8CC399E7315}" type="parTrans" cxnId="{456AF2E2-CF9C-4DFD-AD5C-2CF41966DF56}">
      <dgm:prSet/>
      <dgm:spPr/>
      <dgm:t>
        <a:bodyPr/>
        <a:lstStyle/>
        <a:p>
          <a:endParaRPr lang="en-US"/>
        </a:p>
      </dgm:t>
    </dgm:pt>
    <dgm:pt modelId="{8F8E1F8B-2806-4F5D-8BF4-999C703CBBC9}" type="sibTrans" cxnId="{456AF2E2-CF9C-4DFD-AD5C-2CF41966DF56}">
      <dgm:prSet/>
      <dgm:spPr>
        <a:solidFill>
          <a:schemeClr val="tx1"/>
        </a:solidFill>
      </dgm:spPr>
      <dgm:t>
        <a:bodyPr/>
        <a:lstStyle/>
        <a:p>
          <a:endParaRPr lang="en-US"/>
        </a:p>
      </dgm:t>
    </dgm:pt>
    <dgm:pt modelId="{D1B33D64-992F-4E20-B51C-E006FD25BD62}" type="pres">
      <dgm:prSet presAssocID="{883F068A-4ADC-4AD4-BC80-7DCCA5F35980}" presName="cycle" presStyleCnt="0">
        <dgm:presLayoutVars>
          <dgm:dir/>
          <dgm:resizeHandles val="exact"/>
        </dgm:presLayoutVars>
      </dgm:prSet>
      <dgm:spPr/>
      <dgm:t>
        <a:bodyPr/>
        <a:lstStyle/>
        <a:p>
          <a:endParaRPr lang="en-US"/>
        </a:p>
      </dgm:t>
    </dgm:pt>
    <dgm:pt modelId="{2F57D0B9-2FAE-4F67-BC60-508142BC462A}" type="pres">
      <dgm:prSet presAssocID="{6441F142-3399-43E1-9704-D97140F0D111}" presName="dummy" presStyleCnt="0"/>
      <dgm:spPr/>
    </dgm:pt>
    <dgm:pt modelId="{8AD1BA4B-27CE-419A-9CF3-DACCED770B13}" type="pres">
      <dgm:prSet presAssocID="{6441F142-3399-43E1-9704-D97140F0D111}" presName="node" presStyleLbl="revTx" presStyleIdx="0" presStyleCnt="3">
        <dgm:presLayoutVars>
          <dgm:bulletEnabled val="1"/>
        </dgm:presLayoutVars>
      </dgm:prSet>
      <dgm:spPr/>
      <dgm:t>
        <a:bodyPr/>
        <a:lstStyle/>
        <a:p>
          <a:endParaRPr lang="en-US"/>
        </a:p>
      </dgm:t>
    </dgm:pt>
    <dgm:pt modelId="{45D479C5-5AB2-4AC9-B28C-E54F992D74F4}" type="pres">
      <dgm:prSet presAssocID="{B6DB2BDA-DBC6-4566-9237-09FE0CFAA809}" presName="sibTrans" presStyleLbl="node1" presStyleIdx="0" presStyleCnt="3"/>
      <dgm:spPr/>
      <dgm:t>
        <a:bodyPr/>
        <a:lstStyle/>
        <a:p>
          <a:endParaRPr lang="en-US"/>
        </a:p>
      </dgm:t>
    </dgm:pt>
    <dgm:pt modelId="{43A9A1DD-8D5E-4B74-997D-327825899A7F}" type="pres">
      <dgm:prSet presAssocID="{8C796BE3-6731-405D-AF87-672E2EBDEAE4}" presName="dummy" presStyleCnt="0"/>
      <dgm:spPr/>
    </dgm:pt>
    <dgm:pt modelId="{C1DE3A05-A7DF-424B-9554-F67D472F0B2F}" type="pres">
      <dgm:prSet presAssocID="{8C796BE3-6731-405D-AF87-672E2EBDEAE4}" presName="node" presStyleLbl="revTx" presStyleIdx="1" presStyleCnt="3">
        <dgm:presLayoutVars>
          <dgm:bulletEnabled val="1"/>
        </dgm:presLayoutVars>
      </dgm:prSet>
      <dgm:spPr/>
      <dgm:t>
        <a:bodyPr/>
        <a:lstStyle/>
        <a:p>
          <a:endParaRPr lang="en-US"/>
        </a:p>
      </dgm:t>
    </dgm:pt>
    <dgm:pt modelId="{15A8A9E1-6A27-44A4-954A-B45A97AAACD2}" type="pres">
      <dgm:prSet presAssocID="{C87FC4AB-9A6F-49A0-B679-F009D2D2C1B8}" presName="sibTrans" presStyleLbl="node1" presStyleIdx="1" presStyleCnt="3"/>
      <dgm:spPr/>
      <dgm:t>
        <a:bodyPr/>
        <a:lstStyle/>
        <a:p>
          <a:endParaRPr lang="en-US"/>
        </a:p>
      </dgm:t>
    </dgm:pt>
    <dgm:pt modelId="{40072B2A-AE3A-41E4-96D9-A6350B471DAB}" type="pres">
      <dgm:prSet presAssocID="{104439EF-302B-4A40-825F-D09AA55DA41C}" presName="dummy" presStyleCnt="0"/>
      <dgm:spPr/>
    </dgm:pt>
    <dgm:pt modelId="{11980623-754C-4188-BC07-2DF388773BAF}" type="pres">
      <dgm:prSet presAssocID="{104439EF-302B-4A40-825F-D09AA55DA41C}" presName="node" presStyleLbl="revTx" presStyleIdx="2" presStyleCnt="3">
        <dgm:presLayoutVars>
          <dgm:bulletEnabled val="1"/>
        </dgm:presLayoutVars>
      </dgm:prSet>
      <dgm:spPr/>
      <dgm:t>
        <a:bodyPr/>
        <a:lstStyle/>
        <a:p>
          <a:endParaRPr lang="en-US"/>
        </a:p>
      </dgm:t>
    </dgm:pt>
    <dgm:pt modelId="{5C248D1F-6790-45EC-90C0-2799F3C0F4FE}" type="pres">
      <dgm:prSet presAssocID="{8F8E1F8B-2806-4F5D-8BF4-999C703CBBC9}" presName="sibTrans" presStyleLbl="node1" presStyleIdx="2" presStyleCnt="3"/>
      <dgm:spPr/>
      <dgm:t>
        <a:bodyPr/>
        <a:lstStyle/>
        <a:p>
          <a:endParaRPr lang="en-US"/>
        </a:p>
      </dgm:t>
    </dgm:pt>
  </dgm:ptLst>
  <dgm:cxnLst>
    <dgm:cxn modelId="{2BC05B91-70AE-4F6F-AF7A-FF705590807A}" srcId="{883F068A-4ADC-4AD4-BC80-7DCCA5F35980}" destId="{8C796BE3-6731-405D-AF87-672E2EBDEAE4}" srcOrd="1" destOrd="0" parTransId="{50A1CF42-CC34-4B1D-9DC2-86FAC8927232}" sibTransId="{C87FC4AB-9A6F-49A0-B679-F009D2D2C1B8}"/>
    <dgm:cxn modelId="{456AF2E2-CF9C-4DFD-AD5C-2CF41966DF56}" srcId="{883F068A-4ADC-4AD4-BC80-7DCCA5F35980}" destId="{104439EF-302B-4A40-825F-D09AA55DA41C}" srcOrd="2" destOrd="0" parTransId="{0102BAA3-BE4A-4DF7-8013-D8CC399E7315}" sibTransId="{8F8E1F8B-2806-4F5D-8BF4-999C703CBBC9}"/>
    <dgm:cxn modelId="{49D9B34E-9ABF-42FD-A953-736D3CB39BE5}" type="presOf" srcId="{C87FC4AB-9A6F-49A0-B679-F009D2D2C1B8}" destId="{15A8A9E1-6A27-44A4-954A-B45A97AAACD2}" srcOrd="0" destOrd="0" presId="urn:microsoft.com/office/officeart/2005/8/layout/cycle1"/>
    <dgm:cxn modelId="{A6ACBE24-5B94-4545-95E9-71305FB927D1}" type="presOf" srcId="{8F8E1F8B-2806-4F5D-8BF4-999C703CBBC9}" destId="{5C248D1F-6790-45EC-90C0-2799F3C0F4FE}" srcOrd="0" destOrd="0" presId="urn:microsoft.com/office/officeart/2005/8/layout/cycle1"/>
    <dgm:cxn modelId="{18966B9B-E1CD-4F57-A021-D882260B2538}" type="presOf" srcId="{8C796BE3-6731-405D-AF87-672E2EBDEAE4}" destId="{C1DE3A05-A7DF-424B-9554-F67D472F0B2F}" srcOrd="0" destOrd="0" presId="urn:microsoft.com/office/officeart/2005/8/layout/cycle1"/>
    <dgm:cxn modelId="{3FF8661F-20C4-4F67-9A87-99EFC1C218BB}" type="presOf" srcId="{883F068A-4ADC-4AD4-BC80-7DCCA5F35980}" destId="{D1B33D64-992F-4E20-B51C-E006FD25BD62}" srcOrd="0" destOrd="0" presId="urn:microsoft.com/office/officeart/2005/8/layout/cycle1"/>
    <dgm:cxn modelId="{CE97CF44-B712-4818-8257-3118D4CA641D}" type="presOf" srcId="{B6DB2BDA-DBC6-4566-9237-09FE0CFAA809}" destId="{45D479C5-5AB2-4AC9-B28C-E54F992D74F4}" srcOrd="0" destOrd="0" presId="urn:microsoft.com/office/officeart/2005/8/layout/cycle1"/>
    <dgm:cxn modelId="{BF820B1C-F290-4C92-9C44-30D735E87986}" type="presOf" srcId="{6441F142-3399-43E1-9704-D97140F0D111}" destId="{8AD1BA4B-27CE-419A-9CF3-DACCED770B13}" srcOrd="0" destOrd="0" presId="urn:microsoft.com/office/officeart/2005/8/layout/cycle1"/>
    <dgm:cxn modelId="{A106E5CF-FF04-4BB6-B618-1BC9E96E3CC4}" type="presOf" srcId="{104439EF-302B-4A40-825F-D09AA55DA41C}" destId="{11980623-754C-4188-BC07-2DF388773BAF}" srcOrd="0" destOrd="0" presId="urn:microsoft.com/office/officeart/2005/8/layout/cycle1"/>
    <dgm:cxn modelId="{586EECD6-CB35-4D3A-9A92-07E197D3D647}" srcId="{883F068A-4ADC-4AD4-BC80-7DCCA5F35980}" destId="{6441F142-3399-43E1-9704-D97140F0D111}" srcOrd="0" destOrd="0" parTransId="{446C0BF5-CCEB-4B60-A1B5-758D11786F0E}" sibTransId="{B6DB2BDA-DBC6-4566-9237-09FE0CFAA809}"/>
    <dgm:cxn modelId="{16924AD5-FCEC-4A63-AB0F-11698C3FD555}" type="presParOf" srcId="{D1B33D64-992F-4E20-B51C-E006FD25BD62}" destId="{2F57D0B9-2FAE-4F67-BC60-508142BC462A}" srcOrd="0" destOrd="0" presId="urn:microsoft.com/office/officeart/2005/8/layout/cycle1"/>
    <dgm:cxn modelId="{2FBA056E-09C9-43E6-B060-37A8F918056E}" type="presParOf" srcId="{D1B33D64-992F-4E20-B51C-E006FD25BD62}" destId="{8AD1BA4B-27CE-419A-9CF3-DACCED770B13}" srcOrd="1" destOrd="0" presId="urn:microsoft.com/office/officeart/2005/8/layout/cycle1"/>
    <dgm:cxn modelId="{B13E486E-6BFF-441D-9A81-5507970CF852}" type="presParOf" srcId="{D1B33D64-992F-4E20-B51C-E006FD25BD62}" destId="{45D479C5-5AB2-4AC9-B28C-E54F992D74F4}" srcOrd="2" destOrd="0" presId="urn:microsoft.com/office/officeart/2005/8/layout/cycle1"/>
    <dgm:cxn modelId="{E54B00BC-CDE6-4CD3-BF8B-03256600B355}" type="presParOf" srcId="{D1B33D64-992F-4E20-B51C-E006FD25BD62}" destId="{43A9A1DD-8D5E-4B74-997D-327825899A7F}" srcOrd="3" destOrd="0" presId="urn:microsoft.com/office/officeart/2005/8/layout/cycle1"/>
    <dgm:cxn modelId="{7FFA0301-1098-44F9-A3C9-2D820A977F95}" type="presParOf" srcId="{D1B33D64-992F-4E20-B51C-E006FD25BD62}" destId="{C1DE3A05-A7DF-424B-9554-F67D472F0B2F}" srcOrd="4" destOrd="0" presId="urn:microsoft.com/office/officeart/2005/8/layout/cycle1"/>
    <dgm:cxn modelId="{D9801140-EC84-4115-926C-9174FC056D94}" type="presParOf" srcId="{D1B33D64-992F-4E20-B51C-E006FD25BD62}" destId="{15A8A9E1-6A27-44A4-954A-B45A97AAACD2}" srcOrd="5" destOrd="0" presId="urn:microsoft.com/office/officeart/2005/8/layout/cycle1"/>
    <dgm:cxn modelId="{F188ABF0-5609-4A4A-9843-C5826A898732}" type="presParOf" srcId="{D1B33D64-992F-4E20-B51C-E006FD25BD62}" destId="{40072B2A-AE3A-41E4-96D9-A6350B471DAB}" srcOrd="6" destOrd="0" presId="urn:microsoft.com/office/officeart/2005/8/layout/cycle1"/>
    <dgm:cxn modelId="{BB33A226-E069-4473-960C-EF00E05EB857}" type="presParOf" srcId="{D1B33D64-992F-4E20-B51C-E006FD25BD62}" destId="{11980623-754C-4188-BC07-2DF388773BAF}" srcOrd="7" destOrd="0" presId="urn:microsoft.com/office/officeart/2005/8/layout/cycle1"/>
    <dgm:cxn modelId="{42FDBC1E-4B88-4723-8351-B75963C5ED47}" type="presParOf" srcId="{D1B33D64-992F-4E20-B51C-E006FD25BD62}" destId="{5C248D1F-6790-45EC-90C0-2799F3C0F4FE}" srcOrd="8" destOrd="0" presId="urn:microsoft.com/office/officeart/2005/8/layout/cycle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3F068A-4ADC-4AD4-BC80-7DCCA5F35980}"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6441F142-3399-43E1-9704-D97140F0D111}">
      <dgm:prSet phldrT="[Text]" phldr="1"/>
      <dgm:spPr/>
      <dgm:t>
        <a:bodyPr/>
        <a:lstStyle/>
        <a:p>
          <a:endParaRPr lang="en-US" dirty="0"/>
        </a:p>
      </dgm:t>
    </dgm:pt>
    <dgm:pt modelId="{446C0BF5-CCEB-4B60-A1B5-758D11786F0E}" type="parTrans" cxnId="{586EECD6-CB35-4D3A-9A92-07E197D3D647}">
      <dgm:prSet/>
      <dgm:spPr/>
      <dgm:t>
        <a:bodyPr/>
        <a:lstStyle/>
        <a:p>
          <a:endParaRPr lang="en-US"/>
        </a:p>
      </dgm:t>
    </dgm:pt>
    <dgm:pt modelId="{B6DB2BDA-DBC6-4566-9237-09FE0CFAA809}" type="sibTrans" cxnId="{586EECD6-CB35-4D3A-9A92-07E197D3D647}">
      <dgm:prSet/>
      <dgm:spPr>
        <a:solidFill>
          <a:schemeClr val="tx1"/>
        </a:solidFill>
      </dgm:spPr>
      <dgm:t>
        <a:bodyPr/>
        <a:lstStyle/>
        <a:p>
          <a:endParaRPr lang="en-US"/>
        </a:p>
      </dgm:t>
    </dgm:pt>
    <dgm:pt modelId="{8C796BE3-6731-405D-AF87-672E2EBDEAE4}">
      <dgm:prSet phldrT="[Text]" phldr="1"/>
      <dgm:spPr/>
      <dgm:t>
        <a:bodyPr/>
        <a:lstStyle/>
        <a:p>
          <a:endParaRPr lang="en-US"/>
        </a:p>
      </dgm:t>
    </dgm:pt>
    <dgm:pt modelId="{50A1CF42-CC34-4B1D-9DC2-86FAC8927232}" type="parTrans" cxnId="{2BC05B91-70AE-4F6F-AF7A-FF705590807A}">
      <dgm:prSet/>
      <dgm:spPr/>
      <dgm:t>
        <a:bodyPr/>
        <a:lstStyle/>
        <a:p>
          <a:endParaRPr lang="en-US"/>
        </a:p>
      </dgm:t>
    </dgm:pt>
    <dgm:pt modelId="{C87FC4AB-9A6F-49A0-B679-F009D2D2C1B8}" type="sibTrans" cxnId="{2BC05B91-70AE-4F6F-AF7A-FF705590807A}">
      <dgm:prSet/>
      <dgm:spPr>
        <a:solidFill>
          <a:schemeClr val="tx1"/>
        </a:solidFill>
      </dgm:spPr>
      <dgm:t>
        <a:bodyPr/>
        <a:lstStyle/>
        <a:p>
          <a:endParaRPr lang="en-US"/>
        </a:p>
      </dgm:t>
    </dgm:pt>
    <dgm:pt modelId="{104439EF-302B-4A40-825F-D09AA55DA41C}">
      <dgm:prSet phldrT="[Text]" phldr="1"/>
      <dgm:spPr/>
      <dgm:t>
        <a:bodyPr/>
        <a:lstStyle/>
        <a:p>
          <a:endParaRPr lang="en-US" dirty="0"/>
        </a:p>
      </dgm:t>
    </dgm:pt>
    <dgm:pt modelId="{0102BAA3-BE4A-4DF7-8013-D8CC399E7315}" type="parTrans" cxnId="{456AF2E2-CF9C-4DFD-AD5C-2CF41966DF56}">
      <dgm:prSet/>
      <dgm:spPr/>
      <dgm:t>
        <a:bodyPr/>
        <a:lstStyle/>
        <a:p>
          <a:endParaRPr lang="en-US"/>
        </a:p>
      </dgm:t>
    </dgm:pt>
    <dgm:pt modelId="{8F8E1F8B-2806-4F5D-8BF4-999C703CBBC9}" type="sibTrans" cxnId="{456AF2E2-CF9C-4DFD-AD5C-2CF41966DF56}">
      <dgm:prSet/>
      <dgm:spPr>
        <a:solidFill>
          <a:schemeClr val="tx1"/>
        </a:solidFill>
      </dgm:spPr>
      <dgm:t>
        <a:bodyPr/>
        <a:lstStyle/>
        <a:p>
          <a:endParaRPr lang="en-US"/>
        </a:p>
      </dgm:t>
    </dgm:pt>
    <dgm:pt modelId="{D1B33D64-992F-4E20-B51C-E006FD25BD62}" type="pres">
      <dgm:prSet presAssocID="{883F068A-4ADC-4AD4-BC80-7DCCA5F35980}" presName="cycle" presStyleCnt="0">
        <dgm:presLayoutVars>
          <dgm:dir/>
          <dgm:resizeHandles val="exact"/>
        </dgm:presLayoutVars>
      </dgm:prSet>
      <dgm:spPr/>
      <dgm:t>
        <a:bodyPr/>
        <a:lstStyle/>
        <a:p>
          <a:endParaRPr lang="en-US"/>
        </a:p>
      </dgm:t>
    </dgm:pt>
    <dgm:pt modelId="{2F57D0B9-2FAE-4F67-BC60-508142BC462A}" type="pres">
      <dgm:prSet presAssocID="{6441F142-3399-43E1-9704-D97140F0D111}" presName="dummy" presStyleCnt="0"/>
      <dgm:spPr/>
    </dgm:pt>
    <dgm:pt modelId="{8AD1BA4B-27CE-419A-9CF3-DACCED770B13}" type="pres">
      <dgm:prSet presAssocID="{6441F142-3399-43E1-9704-D97140F0D111}" presName="node" presStyleLbl="revTx" presStyleIdx="0" presStyleCnt="3">
        <dgm:presLayoutVars>
          <dgm:bulletEnabled val="1"/>
        </dgm:presLayoutVars>
      </dgm:prSet>
      <dgm:spPr/>
      <dgm:t>
        <a:bodyPr/>
        <a:lstStyle/>
        <a:p>
          <a:endParaRPr lang="en-US"/>
        </a:p>
      </dgm:t>
    </dgm:pt>
    <dgm:pt modelId="{45D479C5-5AB2-4AC9-B28C-E54F992D74F4}" type="pres">
      <dgm:prSet presAssocID="{B6DB2BDA-DBC6-4566-9237-09FE0CFAA809}" presName="sibTrans" presStyleLbl="node1" presStyleIdx="0" presStyleCnt="3"/>
      <dgm:spPr/>
      <dgm:t>
        <a:bodyPr/>
        <a:lstStyle/>
        <a:p>
          <a:endParaRPr lang="en-US"/>
        </a:p>
      </dgm:t>
    </dgm:pt>
    <dgm:pt modelId="{43A9A1DD-8D5E-4B74-997D-327825899A7F}" type="pres">
      <dgm:prSet presAssocID="{8C796BE3-6731-405D-AF87-672E2EBDEAE4}" presName="dummy" presStyleCnt="0"/>
      <dgm:spPr/>
    </dgm:pt>
    <dgm:pt modelId="{C1DE3A05-A7DF-424B-9554-F67D472F0B2F}" type="pres">
      <dgm:prSet presAssocID="{8C796BE3-6731-405D-AF87-672E2EBDEAE4}" presName="node" presStyleLbl="revTx" presStyleIdx="1" presStyleCnt="3">
        <dgm:presLayoutVars>
          <dgm:bulletEnabled val="1"/>
        </dgm:presLayoutVars>
      </dgm:prSet>
      <dgm:spPr/>
      <dgm:t>
        <a:bodyPr/>
        <a:lstStyle/>
        <a:p>
          <a:endParaRPr lang="en-US"/>
        </a:p>
      </dgm:t>
    </dgm:pt>
    <dgm:pt modelId="{15A8A9E1-6A27-44A4-954A-B45A97AAACD2}" type="pres">
      <dgm:prSet presAssocID="{C87FC4AB-9A6F-49A0-B679-F009D2D2C1B8}" presName="sibTrans" presStyleLbl="node1" presStyleIdx="1" presStyleCnt="3"/>
      <dgm:spPr/>
      <dgm:t>
        <a:bodyPr/>
        <a:lstStyle/>
        <a:p>
          <a:endParaRPr lang="en-US"/>
        </a:p>
      </dgm:t>
    </dgm:pt>
    <dgm:pt modelId="{40072B2A-AE3A-41E4-96D9-A6350B471DAB}" type="pres">
      <dgm:prSet presAssocID="{104439EF-302B-4A40-825F-D09AA55DA41C}" presName="dummy" presStyleCnt="0"/>
      <dgm:spPr/>
    </dgm:pt>
    <dgm:pt modelId="{11980623-754C-4188-BC07-2DF388773BAF}" type="pres">
      <dgm:prSet presAssocID="{104439EF-302B-4A40-825F-D09AA55DA41C}" presName="node" presStyleLbl="revTx" presStyleIdx="2" presStyleCnt="3">
        <dgm:presLayoutVars>
          <dgm:bulletEnabled val="1"/>
        </dgm:presLayoutVars>
      </dgm:prSet>
      <dgm:spPr/>
      <dgm:t>
        <a:bodyPr/>
        <a:lstStyle/>
        <a:p>
          <a:endParaRPr lang="en-US"/>
        </a:p>
      </dgm:t>
    </dgm:pt>
    <dgm:pt modelId="{5C248D1F-6790-45EC-90C0-2799F3C0F4FE}" type="pres">
      <dgm:prSet presAssocID="{8F8E1F8B-2806-4F5D-8BF4-999C703CBBC9}" presName="sibTrans" presStyleLbl="node1" presStyleIdx="2" presStyleCnt="3"/>
      <dgm:spPr/>
      <dgm:t>
        <a:bodyPr/>
        <a:lstStyle/>
        <a:p>
          <a:endParaRPr lang="en-US"/>
        </a:p>
      </dgm:t>
    </dgm:pt>
  </dgm:ptLst>
  <dgm:cxnLst>
    <dgm:cxn modelId="{2BC05B91-70AE-4F6F-AF7A-FF705590807A}" srcId="{883F068A-4ADC-4AD4-BC80-7DCCA5F35980}" destId="{8C796BE3-6731-405D-AF87-672E2EBDEAE4}" srcOrd="1" destOrd="0" parTransId="{50A1CF42-CC34-4B1D-9DC2-86FAC8927232}" sibTransId="{C87FC4AB-9A6F-49A0-B679-F009D2D2C1B8}"/>
    <dgm:cxn modelId="{456AF2E2-CF9C-4DFD-AD5C-2CF41966DF56}" srcId="{883F068A-4ADC-4AD4-BC80-7DCCA5F35980}" destId="{104439EF-302B-4A40-825F-D09AA55DA41C}" srcOrd="2" destOrd="0" parTransId="{0102BAA3-BE4A-4DF7-8013-D8CC399E7315}" sibTransId="{8F8E1F8B-2806-4F5D-8BF4-999C703CBBC9}"/>
    <dgm:cxn modelId="{888FCFCB-99EE-4724-A38E-EB630534FA24}" type="presOf" srcId="{8C796BE3-6731-405D-AF87-672E2EBDEAE4}" destId="{C1DE3A05-A7DF-424B-9554-F67D472F0B2F}" srcOrd="0" destOrd="0" presId="urn:microsoft.com/office/officeart/2005/8/layout/cycle1"/>
    <dgm:cxn modelId="{69113D7F-3F06-4306-8615-250C9B326940}" type="presOf" srcId="{104439EF-302B-4A40-825F-D09AA55DA41C}" destId="{11980623-754C-4188-BC07-2DF388773BAF}" srcOrd="0" destOrd="0" presId="urn:microsoft.com/office/officeart/2005/8/layout/cycle1"/>
    <dgm:cxn modelId="{4A16D4D3-BCA2-4DA6-804F-119D99B1F7CA}" type="presOf" srcId="{B6DB2BDA-DBC6-4566-9237-09FE0CFAA809}" destId="{45D479C5-5AB2-4AC9-B28C-E54F992D74F4}" srcOrd="0" destOrd="0" presId="urn:microsoft.com/office/officeart/2005/8/layout/cycle1"/>
    <dgm:cxn modelId="{C1D1075F-8E71-4F4A-9F74-03B074392E19}" type="presOf" srcId="{6441F142-3399-43E1-9704-D97140F0D111}" destId="{8AD1BA4B-27CE-419A-9CF3-DACCED770B13}" srcOrd="0" destOrd="0" presId="urn:microsoft.com/office/officeart/2005/8/layout/cycle1"/>
    <dgm:cxn modelId="{4011101E-B1DC-4E0C-8297-453C942498D0}" type="presOf" srcId="{C87FC4AB-9A6F-49A0-B679-F009D2D2C1B8}" destId="{15A8A9E1-6A27-44A4-954A-B45A97AAACD2}" srcOrd="0" destOrd="0" presId="urn:microsoft.com/office/officeart/2005/8/layout/cycle1"/>
    <dgm:cxn modelId="{0A07F3B3-5992-4F23-92AB-5DC4B229ADE9}" type="presOf" srcId="{8F8E1F8B-2806-4F5D-8BF4-999C703CBBC9}" destId="{5C248D1F-6790-45EC-90C0-2799F3C0F4FE}" srcOrd="0" destOrd="0" presId="urn:microsoft.com/office/officeart/2005/8/layout/cycle1"/>
    <dgm:cxn modelId="{586EECD6-CB35-4D3A-9A92-07E197D3D647}" srcId="{883F068A-4ADC-4AD4-BC80-7DCCA5F35980}" destId="{6441F142-3399-43E1-9704-D97140F0D111}" srcOrd="0" destOrd="0" parTransId="{446C0BF5-CCEB-4B60-A1B5-758D11786F0E}" sibTransId="{B6DB2BDA-DBC6-4566-9237-09FE0CFAA809}"/>
    <dgm:cxn modelId="{E6E23CEE-FEC9-4571-84B6-9A579BAC8F47}" type="presOf" srcId="{883F068A-4ADC-4AD4-BC80-7DCCA5F35980}" destId="{D1B33D64-992F-4E20-B51C-E006FD25BD62}" srcOrd="0" destOrd="0" presId="urn:microsoft.com/office/officeart/2005/8/layout/cycle1"/>
    <dgm:cxn modelId="{D780B6CF-3CCE-4E81-86BD-3D683271654D}" type="presParOf" srcId="{D1B33D64-992F-4E20-B51C-E006FD25BD62}" destId="{2F57D0B9-2FAE-4F67-BC60-508142BC462A}" srcOrd="0" destOrd="0" presId="urn:microsoft.com/office/officeart/2005/8/layout/cycle1"/>
    <dgm:cxn modelId="{BB4B4F4B-FB12-4777-9EF1-823C25476C29}" type="presParOf" srcId="{D1B33D64-992F-4E20-B51C-E006FD25BD62}" destId="{8AD1BA4B-27CE-419A-9CF3-DACCED770B13}" srcOrd="1" destOrd="0" presId="urn:microsoft.com/office/officeart/2005/8/layout/cycle1"/>
    <dgm:cxn modelId="{A5807066-916A-4F3C-9DE1-116332FB619C}" type="presParOf" srcId="{D1B33D64-992F-4E20-B51C-E006FD25BD62}" destId="{45D479C5-5AB2-4AC9-B28C-E54F992D74F4}" srcOrd="2" destOrd="0" presId="urn:microsoft.com/office/officeart/2005/8/layout/cycle1"/>
    <dgm:cxn modelId="{573EF4F2-FCA8-4578-B24B-92EE10234075}" type="presParOf" srcId="{D1B33D64-992F-4E20-B51C-E006FD25BD62}" destId="{43A9A1DD-8D5E-4B74-997D-327825899A7F}" srcOrd="3" destOrd="0" presId="urn:microsoft.com/office/officeart/2005/8/layout/cycle1"/>
    <dgm:cxn modelId="{F548B247-40CB-49A3-975D-76A1D803C16A}" type="presParOf" srcId="{D1B33D64-992F-4E20-B51C-E006FD25BD62}" destId="{C1DE3A05-A7DF-424B-9554-F67D472F0B2F}" srcOrd="4" destOrd="0" presId="urn:microsoft.com/office/officeart/2005/8/layout/cycle1"/>
    <dgm:cxn modelId="{AAF6FDF5-58D1-4618-A7D6-6D6A241B5C74}" type="presParOf" srcId="{D1B33D64-992F-4E20-B51C-E006FD25BD62}" destId="{15A8A9E1-6A27-44A4-954A-B45A97AAACD2}" srcOrd="5" destOrd="0" presId="urn:microsoft.com/office/officeart/2005/8/layout/cycle1"/>
    <dgm:cxn modelId="{51C9C477-9343-47EB-824A-A5FA6ADF5649}" type="presParOf" srcId="{D1B33D64-992F-4E20-B51C-E006FD25BD62}" destId="{40072B2A-AE3A-41E4-96D9-A6350B471DAB}" srcOrd="6" destOrd="0" presId="urn:microsoft.com/office/officeart/2005/8/layout/cycle1"/>
    <dgm:cxn modelId="{E41CFA0B-A760-404C-A208-C146CD5B7DB5}" type="presParOf" srcId="{D1B33D64-992F-4E20-B51C-E006FD25BD62}" destId="{11980623-754C-4188-BC07-2DF388773BAF}" srcOrd="7" destOrd="0" presId="urn:microsoft.com/office/officeart/2005/8/layout/cycle1"/>
    <dgm:cxn modelId="{4EC3A962-47B9-4598-9020-053C0971C8EE}" type="presParOf" srcId="{D1B33D64-992F-4E20-B51C-E006FD25BD62}" destId="{5C248D1F-6790-45EC-90C0-2799F3C0F4FE}" srcOrd="8" destOrd="0" presId="urn:microsoft.com/office/officeart/2005/8/layout/cycle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D1BA4B-27CE-419A-9CF3-DACCED770B13}">
      <dsp:nvSpPr>
        <dsp:cNvPr id="0" name=""/>
        <dsp:cNvSpPr/>
      </dsp:nvSpPr>
      <dsp:spPr>
        <a:xfrm>
          <a:off x="616471" y="87263"/>
          <a:ext cx="366150" cy="366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endParaRPr lang="en-US" sz="1100" kern="1200" dirty="0"/>
        </a:p>
      </dsp:txBody>
      <dsp:txXfrm>
        <a:off x="616471" y="87263"/>
        <a:ext cx="366150" cy="366150"/>
      </dsp:txXfrm>
    </dsp:sp>
    <dsp:sp modelId="{45D479C5-5AB2-4AC9-B28C-E54F992D74F4}">
      <dsp:nvSpPr>
        <dsp:cNvPr id="0" name=""/>
        <dsp:cNvSpPr/>
      </dsp:nvSpPr>
      <dsp:spPr>
        <a:xfrm>
          <a:off x="58233" y="15080"/>
          <a:ext cx="866333" cy="866333"/>
        </a:xfrm>
        <a:prstGeom prst="circularArrow">
          <a:avLst>
            <a:gd name="adj1" fmla="val 8242"/>
            <a:gd name="adj2" fmla="val 575529"/>
            <a:gd name="adj3" fmla="val 2966547"/>
            <a:gd name="adj4" fmla="val 49919"/>
            <a:gd name="adj5" fmla="val 9615"/>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DE3A05-A7DF-424B-9554-F67D472F0B2F}">
      <dsp:nvSpPr>
        <dsp:cNvPr id="0" name=""/>
        <dsp:cNvSpPr/>
      </dsp:nvSpPr>
      <dsp:spPr>
        <a:xfrm>
          <a:off x="308324" y="620989"/>
          <a:ext cx="366150" cy="366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endParaRPr lang="en-US" sz="1100" kern="1200"/>
        </a:p>
      </dsp:txBody>
      <dsp:txXfrm>
        <a:off x="308324" y="620989"/>
        <a:ext cx="366150" cy="366150"/>
      </dsp:txXfrm>
    </dsp:sp>
    <dsp:sp modelId="{15A8A9E1-6A27-44A4-954A-B45A97AAACD2}">
      <dsp:nvSpPr>
        <dsp:cNvPr id="0" name=""/>
        <dsp:cNvSpPr/>
      </dsp:nvSpPr>
      <dsp:spPr>
        <a:xfrm>
          <a:off x="58233" y="15080"/>
          <a:ext cx="866333" cy="866333"/>
        </a:xfrm>
        <a:prstGeom prst="circularArrow">
          <a:avLst>
            <a:gd name="adj1" fmla="val 8242"/>
            <a:gd name="adj2" fmla="val 575529"/>
            <a:gd name="adj3" fmla="val 10174552"/>
            <a:gd name="adj4" fmla="val 7257924"/>
            <a:gd name="adj5" fmla="val 9615"/>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980623-754C-4188-BC07-2DF388773BAF}">
      <dsp:nvSpPr>
        <dsp:cNvPr id="0" name=""/>
        <dsp:cNvSpPr/>
      </dsp:nvSpPr>
      <dsp:spPr>
        <a:xfrm>
          <a:off x="177" y="87263"/>
          <a:ext cx="366150" cy="366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endParaRPr lang="en-US" sz="1100" kern="1200" dirty="0"/>
        </a:p>
      </dsp:txBody>
      <dsp:txXfrm>
        <a:off x="177" y="87263"/>
        <a:ext cx="366150" cy="366150"/>
      </dsp:txXfrm>
    </dsp:sp>
    <dsp:sp modelId="{5C248D1F-6790-45EC-90C0-2799F3C0F4FE}">
      <dsp:nvSpPr>
        <dsp:cNvPr id="0" name=""/>
        <dsp:cNvSpPr/>
      </dsp:nvSpPr>
      <dsp:spPr>
        <a:xfrm>
          <a:off x="58233" y="15080"/>
          <a:ext cx="866333" cy="866333"/>
        </a:xfrm>
        <a:prstGeom prst="circularArrow">
          <a:avLst>
            <a:gd name="adj1" fmla="val 8242"/>
            <a:gd name="adj2" fmla="val 575529"/>
            <a:gd name="adj3" fmla="val 16859235"/>
            <a:gd name="adj4" fmla="val 14965236"/>
            <a:gd name="adj5" fmla="val 9615"/>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D1BA4B-27CE-419A-9CF3-DACCED770B13}">
      <dsp:nvSpPr>
        <dsp:cNvPr id="0" name=""/>
        <dsp:cNvSpPr/>
      </dsp:nvSpPr>
      <dsp:spPr>
        <a:xfrm>
          <a:off x="616471" y="87263"/>
          <a:ext cx="366150" cy="366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endParaRPr lang="en-US" sz="1100" kern="1200" dirty="0"/>
        </a:p>
      </dsp:txBody>
      <dsp:txXfrm>
        <a:off x="616471" y="87263"/>
        <a:ext cx="366150" cy="366150"/>
      </dsp:txXfrm>
    </dsp:sp>
    <dsp:sp modelId="{45D479C5-5AB2-4AC9-B28C-E54F992D74F4}">
      <dsp:nvSpPr>
        <dsp:cNvPr id="0" name=""/>
        <dsp:cNvSpPr/>
      </dsp:nvSpPr>
      <dsp:spPr>
        <a:xfrm>
          <a:off x="58233" y="15080"/>
          <a:ext cx="866333" cy="866333"/>
        </a:xfrm>
        <a:prstGeom prst="circularArrow">
          <a:avLst>
            <a:gd name="adj1" fmla="val 8242"/>
            <a:gd name="adj2" fmla="val 575529"/>
            <a:gd name="adj3" fmla="val 2966547"/>
            <a:gd name="adj4" fmla="val 49919"/>
            <a:gd name="adj5" fmla="val 9615"/>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DE3A05-A7DF-424B-9554-F67D472F0B2F}">
      <dsp:nvSpPr>
        <dsp:cNvPr id="0" name=""/>
        <dsp:cNvSpPr/>
      </dsp:nvSpPr>
      <dsp:spPr>
        <a:xfrm>
          <a:off x="308324" y="620989"/>
          <a:ext cx="366150" cy="366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endParaRPr lang="en-US" sz="1100" kern="1200" dirty="0"/>
        </a:p>
      </dsp:txBody>
      <dsp:txXfrm>
        <a:off x="308324" y="620989"/>
        <a:ext cx="366150" cy="366150"/>
      </dsp:txXfrm>
    </dsp:sp>
    <dsp:sp modelId="{15A8A9E1-6A27-44A4-954A-B45A97AAACD2}">
      <dsp:nvSpPr>
        <dsp:cNvPr id="0" name=""/>
        <dsp:cNvSpPr/>
      </dsp:nvSpPr>
      <dsp:spPr>
        <a:xfrm>
          <a:off x="58233" y="15080"/>
          <a:ext cx="866333" cy="866333"/>
        </a:xfrm>
        <a:prstGeom prst="circularArrow">
          <a:avLst>
            <a:gd name="adj1" fmla="val 8242"/>
            <a:gd name="adj2" fmla="val 575529"/>
            <a:gd name="adj3" fmla="val 10174552"/>
            <a:gd name="adj4" fmla="val 7257924"/>
            <a:gd name="adj5" fmla="val 9615"/>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980623-754C-4188-BC07-2DF388773BAF}">
      <dsp:nvSpPr>
        <dsp:cNvPr id="0" name=""/>
        <dsp:cNvSpPr/>
      </dsp:nvSpPr>
      <dsp:spPr>
        <a:xfrm>
          <a:off x="177" y="87263"/>
          <a:ext cx="366150" cy="366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endParaRPr lang="en-US" sz="1100" kern="1200" dirty="0"/>
        </a:p>
      </dsp:txBody>
      <dsp:txXfrm>
        <a:off x="177" y="87263"/>
        <a:ext cx="366150" cy="366150"/>
      </dsp:txXfrm>
    </dsp:sp>
    <dsp:sp modelId="{5C248D1F-6790-45EC-90C0-2799F3C0F4FE}">
      <dsp:nvSpPr>
        <dsp:cNvPr id="0" name=""/>
        <dsp:cNvSpPr/>
      </dsp:nvSpPr>
      <dsp:spPr>
        <a:xfrm>
          <a:off x="58233" y="15080"/>
          <a:ext cx="866333" cy="866333"/>
        </a:xfrm>
        <a:prstGeom prst="circularArrow">
          <a:avLst>
            <a:gd name="adj1" fmla="val 8242"/>
            <a:gd name="adj2" fmla="val 575529"/>
            <a:gd name="adj3" fmla="val 16859235"/>
            <a:gd name="adj4" fmla="val 14965236"/>
            <a:gd name="adj5" fmla="val 9615"/>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D1BA4B-27CE-419A-9CF3-DACCED770B13}">
      <dsp:nvSpPr>
        <dsp:cNvPr id="0" name=""/>
        <dsp:cNvSpPr/>
      </dsp:nvSpPr>
      <dsp:spPr>
        <a:xfrm>
          <a:off x="616471" y="87263"/>
          <a:ext cx="366150" cy="366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endParaRPr lang="en-US" sz="1100" kern="1200" dirty="0"/>
        </a:p>
      </dsp:txBody>
      <dsp:txXfrm>
        <a:off x="616471" y="87263"/>
        <a:ext cx="366150" cy="366150"/>
      </dsp:txXfrm>
    </dsp:sp>
    <dsp:sp modelId="{45D479C5-5AB2-4AC9-B28C-E54F992D74F4}">
      <dsp:nvSpPr>
        <dsp:cNvPr id="0" name=""/>
        <dsp:cNvSpPr/>
      </dsp:nvSpPr>
      <dsp:spPr>
        <a:xfrm>
          <a:off x="58233" y="15080"/>
          <a:ext cx="866333" cy="866333"/>
        </a:xfrm>
        <a:prstGeom prst="circularArrow">
          <a:avLst>
            <a:gd name="adj1" fmla="val 8242"/>
            <a:gd name="adj2" fmla="val 575529"/>
            <a:gd name="adj3" fmla="val 2966547"/>
            <a:gd name="adj4" fmla="val 49919"/>
            <a:gd name="adj5" fmla="val 9615"/>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DE3A05-A7DF-424B-9554-F67D472F0B2F}">
      <dsp:nvSpPr>
        <dsp:cNvPr id="0" name=""/>
        <dsp:cNvSpPr/>
      </dsp:nvSpPr>
      <dsp:spPr>
        <a:xfrm>
          <a:off x="308324" y="620989"/>
          <a:ext cx="366150" cy="366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endParaRPr lang="en-US" sz="1100" kern="1200"/>
        </a:p>
      </dsp:txBody>
      <dsp:txXfrm>
        <a:off x="308324" y="620989"/>
        <a:ext cx="366150" cy="366150"/>
      </dsp:txXfrm>
    </dsp:sp>
    <dsp:sp modelId="{15A8A9E1-6A27-44A4-954A-B45A97AAACD2}">
      <dsp:nvSpPr>
        <dsp:cNvPr id="0" name=""/>
        <dsp:cNvSpPr/>
      </dsp:nvSpPr>
      <dsp:spPr>
        <a:xfrm>
          <a:off x="58233" y="15080"/>
          <a:ext cx="866333" cy="866333"/>
        </a:xfrm>
        <a:prstGeom prst="circularArrow">
          <a:avLst>
            <a:gd name="adj1" fmla="val 8242"/>
            <a:gd name="adj2" fmla="val 575529"/>
            <a:gd name="adj3" fmla="val 10174552"/>
            <a:gd name="adj4" fmla="val 7257924"/>
            <a:gd name="adj5" fmla="val 9615"/>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980623-754C-4188-BC07-2DF388773BAF}">
      <dsp:nvSpPr>
        <dsp:cNvPr id="0" name=""/>
        <dsp:cNvSpPr/>
      </dsp:nvSpPr>
      <dsp:spPr>
        <a:xfrm>
          <a:off x="177" y="87263"/>
          <a:ext cx="366150" cy="366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endParaRPr lang="en-US" sz="1100" kern="1200" dirty="0"/>
        </a:p>
      </dsp:txBody>
      <dsp:txXfrm>
        <a:off x="177" y="87263"/>
        <a:ext cx="366150" cy="366150"/>
      </dsp:txXfrm>
    </dsp:sp>
    <dsp:sp modelId="{5C248D1F-6790-45EC-90C0-2799F3C0F4FE}">
      <dsp:nvSpPr>
        <dsp:cNvPr id="0" name=""/>
        <dsp:cNvSpPr/>
      </dsp:nvSpPr>
      <dsp:spPr>
        <a:xfrm>
          <a:off x="58233" y="15080"/>
          <a:ext cx="866333" cy="866333"/>
        </a:xfrm>
        <a:prstGeom prst="circularArrow">
          <a:avLst>
            <a:gd name="adj1" fmla="val 8242"/>
            <a:gd name="adj2" fmla="val 575529"/>
            <a:gd name="adj3" fmla="val 16859235"/>
            <a:gd name="adj4" fmla="val 14965236"/>
            <a:gd name="adj5" fmla="val 9615"/>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548B96-97BF-4792-A5C2-2F4C5BCD1828}" type="datetimeFigureOut">
              <a:rPr lang="en-US" smtClean="0"/>
              <a:t>3/11/2019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C54E28-424B-426B-ABAE-FBFC286A90D9}" type="slidenum">
              <a:rPr lang="en-US" smtClean="0"/>
              <a:t>‹#›</a:t>
            </a:fld>
            <a:endParaRPr lang="en-US"/>
          </a:p>
        </p:txBody>
      </p:sp>
    </p:spTree>
    <p:extLst>
      <p:ext uri="{BB962C8B-B14F-4D97-AF65-F5344CB8AC3E}">
        <p14:creationId xmlns:p14="http://schemas.microsoft.com/office/powerpoint/2010/main" val="2088295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Shape 304"/>
          <p:cNvSpPr>
            <a:spLocks noGrp="1" noRot="1" noChangeAspect="1"/>
          </p:cNvSpPr>
          <p:nvPr>
            <p:ph type="sldImg"/>
          </p:nvPr>
        </p:nvSpPr>
        <p:spPr>
          <a:prstGeom prst="rect">
            <a:avLst/>
          </a:prstGeom>
        </p:spPr>
        <p:txBody>
          <a:bodyPr/>
          <a:lstStyle/>
          <a:p>
            <a:endParaRPr/>
          </a:p>
        </p:txBody>
      </p:sp>
      <p:sp>
        <p:nvSpPr>
          <p:cNvPr id="305" name="Shape 305"/>
          <p:cNvSpPr>
            <a:spLocks noGrp="1"/>
          </p:cNvSpPr>
          <p:nvPr>
            <p:ph type="body" sz="quarter" idx="1"/>
          </p:nvPr>
        </p:nvSpPr>
        <p:spPr>
          <a:prstGeom prst="rect">
            <a:avLst/>
          </a:prstGeom>
        </p:spPr>
        <p:txBody>
          <a:bodyPr/>
          <a:lstStyle>
            <a:lvl1pPr>
              <a:lnSpc>
                <a:spcPct val="117999"/>
              </a:lnSpc>
            </a:lvl1pPr>
          </a:lstStyle>
          <a:p>
            <a:r>
              <a:t>Daniel</a:t>
            </a:r>
          </a:p>
        </p:txBody>
      </p:sp>
    </p:spTree>
    <p:extLst>
      <p:ext uri="{BB962C8B-B14F-4D97-AF65-F5344CB8AC3E}">
        <p14:creationId xmlns:p14="http://schemas.microsoft.com/office/powerpoint/2010/main" val="3172992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 dirty="0"/>
              <a:t> - Agile Teams</a:t>
            </a:r>
          </a:p>
          <a:p>
            <a:r>
              <a:rPr lang="en" dirty="0"/>
              <a:t> - Program</a:t>
            </a:r>
          </a:p>
          <a:p>
            <a:r>
              <a:rPr lang="en" dirty="0"/>
              <a:t> - System Team</a:t>
            </a:r>
          </a:p>
          <a:p>
            <a:r>
              <a:rPr lang="en" dirty="0"/>
              <a:t> - Solution</a:t>
            </a:r>
          </a:p>
          <a:p>
            <a:r>
              <a:rPr lang="en" dirty="0"/>
              <a:t> - Portfolio</a:t>
            </a:r>
          </a:p>
          <a:p>
            <a:r>
              <a:rPr lang="en" dirty="0"/>
              <a:t> - </a:t>
            </a:r>
            <a:r>
              <a:rPr lang="en" dirty="0" err="1"/>
              <a:t>Competetnce</a:t>
            </a:r>
            <a:r>
              <a:rPr lang="en" dirty="0"/>
              <a:t> Areas (DevOps and Release on Demand) + Leadership</a:t>
            </a:r>
          </a:p>
          <a:p>
            <a:r>
              <a:rPr lang="en" dirty="0"/>
              <a:t> - Backlogs and </a:t>
            </a:r>
            <a:r>
              <a:rPr lang="en" dirty="0" err="1"/>
              <a:t>SAFe</a:t>
            </a:r>
            <a:r>
              <a:rPr lang="en" dirty="0"/>
              <a:t> Requirements Model + NFR</a:t>
            </a:r>
          </a:p>
          <a:p>
            <a:r>
              <a:rPr lang="en" dirty="0"/>
              <a:t> - 4 Values (Built in Quality)</a:t>
            </a:r>
          </a:p>
          <a:p>
            <a:r>
              <a:rPr lang="en" dirty="0"/>
              <a:t> - Lean House of </a:t>
            </a:r>
            <a:r>
              <a:rPr lang="en" dirty="0" err="1"/>
              <a:t>SAfe</a:t>
            </a:r>
            <a:r>
              <a:rPr lang="en" dirty="0"/>
              <a:t> (Flow)</a:t>
            </a:r>
          </a:p>
          <a:p>
            <a:r>
              <a:rPr lang="en" dirty="0"/>
              <a:t> - 9 Principles (build incrementally with fast, integrated Learning Cycles)</a:t>
            </a:r>
            <a:endParaRPr lang="sv-SE" dirty="0"/>
          </a:p>
        </p:txBody>
      </p:sp>
      <p:sp>
        <p:nvSpPr>
          <p:cNvPr id="4" name="Platshållare för bildnummer 3"/>
          <p:cNvSpPr>
            <a:spLocks noGrp="1"/>
          </p:cNvSpPr>
          <p:nvPr>
            <p:ph type="sldNum" sz="quarter" idx="5"/>
          </p:nvPr>
        </p:nvSpPr>
        <p:spPr/>
        <p:txBody>
          <a:bodyPr/>
          <a:lstStyle/>
          <a:p>
            <a:fld id="{42C54E28-424B-426B-ABAE-FBFC286A90D9}" type="slidenum">
              <a:rPr lang="en-US" smtClean="0"/>
              <a:t>11</a:t>
            </a:fld>
            <a:endParaRPr lang="en-US"/>
          </a:p>
        </p:txBody>
      </p:sp>
    </p:spTree>
    <p:extLst>
      <p:ext uri="{BB962C8B-B14F-4D97-AF65-F5344CB8AC3E}">
        <p14:creationId xmlns:p14="http://schemas.microsoft.com/office/powerpoint/2010/main" val="3687706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 dirty="0"/>
              <a:t> - Agile Teams</a:t>
            </a:r>
          </a:p>
          <a:p>
            <a:r>
              <a:rPr lang="en" dirty="0"/>
              <a:t> - Program</a:t>
            </a:r>
          </a:p>
          <a:p>
            <a:r>
              <a:rPr lang="en" dirty="0"/>
              <a:t> - System Team</a:t>
            </a:r>
          </a:p>
          <a:p>
            <a:r>
              <a:rPr lang="en" dirty="0"/>
              <a:t> - Solution</a:t>
            </a:r>
          </a:p>
          <a:p>
            <a:r>
              <a:rPr lang="en" dirty="0"/>
              <a:t> - Portfolio</a:t>
            </a:r>
          </a:p>
          <a:p>
            <a:r>
              <a:rPr lang="en" dirty="0"/>
              <a:t> - </a:t>
            </a:r>
            <a:r>
              <a:rPr lang="en" dirty="0" err="1"/>
              <a:t>Competetnce</a:t>
            </a:r>
            <a:r>
              <a:rPr lang="en" dirty="0"/>
              <a:t> Areas (DevOps and Release on Demand) + Leadership</a:t>
            </a:r>
          </a:p>
          <a:p>
            <a:r>
              <a:rPr lang="en" dirty="0"/>
              <a:t> - Backlogs and </a:t>
            </a:r>
            <a:r>
              <a:rPr lang="en" dirty="0" err="1"/>
              <a:t>SAFe</a:t>
            </a:r>
            <a:r>
              <a:rPr lang="en" dirty="0"/>
              <a:t> Requirements Model + NFR</a:t>
            </a:r>
          </a:p>
          <a:p>
            <a:r>
              <a:rPr lang="en" dirty="0"/>
              <a:t> - 4 Values (Built in Quality)</a:t>
            </a:r>
          </a:p>
          <a:p>
            <a:r>
              <a:rPr lang="en" dirty="0"/>
              <a:t> - Lean House of </a:t>
            </a:r>
            <a:r>
              <a:rPr lang="en" dirty="0" err="1"/>
              <a:t>SAfe</a:t>
            </a:r>
            <a:r>
              <a:rPr lang="en" dirty="0"/>
              <a:t> (Flow)</a:t>
            </a:r>
          </a:p>
          <a:p>
            <a:r>
              <a:rPr lang="en" dirty="0"/>
              <a:t> - 9 Principles (build incrementally with fast, integrated Learning Cycles)</a:t>
            </a:r>
            <a:endParaRPr lang="sv-SE" dirty="0"/>
          </a:p>
        </p:txBody>
      </p:sp>
      <p:sp>
        <p:nvSpPr>
          <p:cNvPr id="4" name="Platshållare för bildnummer 3"/>
          <p:cNvSpPr>
            <a:spLocks noGrp="1"/>
          </p:cNvSpPr>
          <p:nvPr>
            <p:ph type="sldNum" sz="quarter" idx="5"/>
          </p:nvPr>
        </p:nvSpPr>
        <p:spPr/>
        <p:txBody>
          <a:bodyPr/>
          <a:lstStyle/>
          <a:p>
            <a:fld id="{42C54E28-424B-426B-ABAE-FBFC286A90D9}" type="slidenum">
              <a:rPr lang="en-US" smtClean="0"/>
              <a:t>12</a:t>
            </a:fld>
            <a:endParaRPr lang="en-US"/>
          </a:p>
        </p:txBody>
      </p:sp>
    </p:spTree>
    <p:extLst>
      <p:ext uri="{BB962C8B-B14F-4D97-AF65-F5344CB8AC3E}">
        <p14:creationId xmlns:p14="http://schemas.microsoft.com/office/powerpoint/2010/main" val="2920085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 dirty="0"/>
              <a:t> - Agile Teams</a:t>
            </a:r>
          </a:p>
          <a:p>
            <a:r>
              <a:rPr lang="en" dirty="0"/>
              <a:t> - Program</a:t>
            </a:r>
          </a:p>
          <a:p>
            <a:r>
              <a:rPr lang="en" dirty="0"/>
              <a:t> - System Team</a:t>
            </a:r>
          </a:p>
          <a:p>
            <a:r>
              <a:rPr lang="en" dirty="0"/>
              <a:t> - Solution</a:t>
            </a:r>
          </a:p>
          <a:p>
            <a:r>
              <a:rPr lang="en" dirty="0"/>
              <a:t> - Portfolio</a:t>
            </a:r>
          </a:p>
          <a:p>
            <a:r>
              <a:rPr lang="en" dirty="0"/>
              <a:t> - </a:t>
            </a:r>
            <a:r>
              <a:rPr lang="en" dirty="0" err="1"/>
              <a:t>Competetnce</a:t>
            </a:r>
            <a:r>
              <a:rPr lang="en" dirty="0"/>
              <a:t> Areas (DevOps and Release on Demand) + Leadership</a:t>
            </a:r>
          </a:p>
          <a:p>
            <a:r>
              <a:rPr lang="en" dirty="0"/>
              <a:t> - Backlogs and </a:t>
            </a:r>
            <a:r>
              <a:rPr lang="en" dirty="0" err="1"/>
              <a:t>SAFe</a:t>
            </a:r>
            <a:r>
              <a:rPr lang="en" dirty="0"/>
              <a:t> Requirements Model + NFR</a:t>
            </a:r>
          </a:p>
          <a:p>
            <a:r>
              <a:rPr lang="en" dirty="0"/>
              <a:t> - 4 Values (Built in Quality)</a:t>
            </a:r>
          </a:p>
          <a:p>
            <a:r>
              <a:rPr lang="en" dirty="0"/>
              <a:t> - Lean House of </a:t>
            </a:r>
            <a:r>
              <a:rPr lang="en" dirty="0" err="1"/>
              <a:t>SAfe</a:t>
            </a:r>
            <a:r>
              <a:rPr lang="en" dirty="0"/>
              <a:t> (Flow)</a:t>
            </a:r>
          </a:p>
          <a:p>
            <a:r>
              <a:rPr lang="en" dirty="0"/>
              <a:t> - 9 Principles (build incrementally with fast, integrated Learning Cycles)</a:t>
            </a:r>
            <a:endParaRPr lang="sv-SE" dirty="0"/>
          </a:p>
        </p:txBody>
      </p:sp>
      <p:sp>
        <p:nvSpPr>
          <p:cNvPr id="4" name="Platshållare för bildnummer 3"/>
          <p:cNvSpPr>
            <a:spLocks noGrp="1"/>
          </p:cNvSpPr>
          <p:nvPr>
            <p:ph type="sldNum" sz="quarter" idx="5"/>
          </p:nvPr>
        </p:nvSpPr>
        <p:spPr/>
        <p:txBody>
          <a:bodyPr/>
          <a:lstStyle/>
          <a:p>
            <a:fld id="{42C54E28-424B-426B-ABAE-FBFC286A90D9}" type="slidenum">
              <a:rPr lang="en-US" smtClean="0"/>
              <a:t>13</a:t>
            </a:fld>
            <a:endParaRPr lang="en-US"/>
          </a:p>
        </p:txBody>
      </p:sp>
    </p:spTree>
    <p:extLst>
      <p:ext uri="{BB962C8B-B14F-4D97-AF65-F5344CB8AC3E}">
        <p14:creationId xmlns:p14="http://schemas.microsoft.com/office/powerpoint/2010/main" val="2894397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 dirty="0"/>
              <a:t> - Agile Teams</a:t>
            </a:r>
          </a:p>
          <a:p>
            <a:r>
              <a:rPr lang="en" dirty="0"/>
              <a:t> - Program</a:t>
            </a:r>
          </a:p>
          <a:p>
            <a:r>
              <a:rPr lang="en" dirty="0"/>
              <a:t> - System Team</a:t>
            </a:r>
          </a:p>
          <a:p>
            <a:r>
              <a:rPr lang="en" dirty="0"/>
              <a:t> - Solution</a:t>
            </a:r>
          </a:p>
          <a:p>
            <a:r>
              <a:rPr lang="en" dirty="0"/>
              <a:t> - Portfolio</a:t>
            </a:r>
          </a:p>
          <a:p>
            <a:r>
              <a:rPr lang="en" dirty="0"/>
              <a:t> - </a:t>
            </a:r>
            <a:r>
              <a:rPr lang="en" dirty="0" err="1"/>
              <a:t>Competetnce</a:t>
            </a:r>
            <a:r>
              <a:rPr lang="en" dirty="0"/>
              <a:t> Areas (DevOps and Release on Demand) + Leadership</a:t>
            </a:r>
          </a:p>
          <a:p>
            <a:r>
              <a:rPr lang="en" dirty="0"/>
              <a:t> - Backlogs and </a:t>
            </a:r>
            <a:r>
              <a:rPr lang="en" dirty="0" err="1"/>
              <a:t>SAFe</a:t>
            </a:r>
            <a:r>
              <a:rPr lang="en" dirty="0"/>
              <a:t> Requirements Model + NFR</a:t>
            </a:r>
          </a:p>
          <a:p>
            <a:r>
              <a:rPr lang="en" dirty="0"/>
              <a:t> - 4 Values (Built in Quality)</a:t>
            </a:r>
          </a:p>
          <a:p>
            <a:r>
              <a:rPr lang="en" dirty="0"/>
              <a:t> - Lean House of </a:t>
            </a:r>
            <a:r>
              <a:rPr lang="en" dirty="0" err="1"/>
              <a:t>SAfe</a:t>
            </a:r>
            <a:r>
              <a:rPr lang="en" dirty="0"/>
              <a:t> (Flow)</a:t>
            </a:r>
          </a:p>
          <a:p>
            <a:r>
              <a:rPr lang="en" dirty="0"/>
              <a:t> - 9 Principles (build incrementally with fast, integrated Learning Cycles)</a:t>
            </a:r>
            <a:endParaRPr lang="sv-SE" dirty="0"/>
          </a:p>
        </p:txBody>
      </p:sp>
      <p:sp>
        <p:nvSpPr>
          <p:cNvPr id="4" name="Platshållare för bildnummer 3"/>
          <p:cNvSpPr>
            <a:spLocks noGrp="1"/>
          </p:cNvSpPr>
          <p:nvPr>
            <p:ph type="sldNum" sz="quarter" idx="5"/>
          </p:nvPr>
        </p:nvSpPr>
        <p:spPr/>
        <p:txBody>
          <a:bodyPr/>
          <a:lstStyle/>
          <a:p>
            <a:fld id="{42C54E28-424B-426B-ABAE-FBFC286A90D9}" type="slidenum">
              <a:rPr lang="en-US" smtClean="0"/>
              <a:t>14</a:t>
            </a:fld>
            <a:endParaRPr lang="en-US"/>
          </a:p>
        </p:txBody>
      </p:sp>
    </p:spTree>
    <p:extLst>
      <p:ext uri="{BB962C8B-B14F-4D97-AF65-F5344CB8AC3E}">
        <p14:creationId xmlns:p14="http://schemas.microsoft.com/office/powerpoint/2010/main" val="1500259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 dirty="0"/>
              <a:t> - Agile Teams</a:t>
            </a:r>
          </a:p>
          <a:p>
            <a:r>
              <a:rPr lang="en" dirty="0"/>
              <a:t> - Program</a:t>
            </a:r>
          </a:p>
          <a:p>
            <a:r>
              <a:rPr lang="en" dirty="0"/>
              <a:t> - System Team</a:t>
            </a:r>
          </a:p>
          <a:p>
            <a:r>
              <a:rPr lang="en" dirty="0"/>
              <a:t> - Solution</a:t>
            </a:r>
          </a:p>
          <a:p>
            <a:r>
              <a:rPr lang="en" dirty="0"/>
              <a:t> - Portfolio</a:t>
            </a:r>
          </a:p>
          <a:p>
            <a:r>
              <a:rPr lang="en" dirty="0"/>
              <a:t> - </a:t>
            </a:r>
            <a:r>
              <a:rPr lang="en" dirty="0" err="1"/>
              <a:t>Competetnce</a:t>
            </a:r>
            <a:r>
              <a:rPr lang="en" dirty="0"/>
              <a:t> Areas (DevOps and Release on Demand) + Leadership</a:t>
            </a:r>
          </a:p>
          <a:p>
            <a:r>
              <a:rPr lang="en" dirty="0"/>
              <a:t> - Backlogs and </a:t>
            </a:r>
            <a:r>
              <a:rPr lang="en" dirty="0" err="1"/>
              <a:t>SAFe</a:t>
            </a:r>
            <a:r>
              <a:rPr lang="en" dirty="0"/>
              <a:t> Requirements Model + NFR</a:t>
            </a:r>
          </a:p>
          <a:p>
            <a:r>
              <a:rPr lang="en" dirty="0"/>
              <a:t> - 4 Values (Built in Quality)</a:t>
            </a:r>
          </a:p>
          <a:p>
            <a:r>
              <a:rPr lang="en" dirty="0"/>
              <a:t> - Lean House of </a:t>
            </a:r>
            <a:r>
              <a:rPr lang="en" dirty="0" err="1"/>
              <a:t>SAfe</a:t>
            </a:r>
            <a:r>
              <a:rPr lang="en" dirty="0"/>
              <a:t> (Flow)</a:t>
            </a:r>
          </a:p>
          <a:p>
            <a:r>
              <a:rPr lang="en" dirty="0"/>
              <a:t> - 9 Principles (build incrementally with fast, integrated Learning Cycles)</a:t>
            </a:r>
            <a:endParaRPr lang="sv-SE" dirty="0"/>
          </a:p>
        </p:txBody>
      </p:sp>
      <p:sp>
        <p:nvSpPr>
          <p:cNvPr id="4" name="Platshållare för bildnummer 3"/>
          <p:cNvSpPr>
            <a:spLocks noGrp="1"/>
          </p:cNvSpPr>
          <p:nvPr>
            <p:ph type="sldNum" sz="quarter" idx="5"/>
          </p:nvPr>
        </p:nvSpPr>
        <p:spPr/>
        <p:txBody>
          <a:bodyPr/>
          <a:lstStyle/>
          <a:p>
            <a:fld id="{42C54E28-424B-426B-ABAE-FBFC286A90D9}" type="slidenum">
              <a:rPr lang="en-US" smtClean="0"/>
              <a:t>15</a:t>
            </a:fld>
            <a:endParaRPr lang="en-US"/>
          </a:p>
        </p:txBody>
      </p:sp>
    </p:spTree>
    <p:extLst>
      <p:ext uri="{BB962C8B-B14F-4D97-AF65-F5344CB8AC3E}">
        <p14:creationId xmlns:p14="http://schemas.microsoft.com/office/powerpoint/2010/main" val="1570930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 dirty="0"/>
              <a:t> - Agile Teams</a:t>
            </a:r>
          </a:p>
          <a:p>
            <a:r>
              <a:rPr lang="en" dirty="0"/>
              <a:t> - Program</a:t>
            </a:r>
          </a:p>
          <a:p>
            <a:r>
              <a:rPr lang="en" dirty="0"/>
              <a:t> - System Team</a:t>
            </a:r>
          </a:p>
          <a:p>
            <a:r>
              <a:rPr lang="en" dirty="0"/>
              <a:t> - Solution</a:t>
            </a:r>
          </a:p>
          <a:p>
            <a:r>
              <a:rPr lang="en" dirty="0"/>
              <a:t> - Portfolio</a:t>
            </a:r>
          </a:p>
          <a:p>
            <a:r>
              <a:rPr lang="en" dirty="0"/>
              <a:t> - </a:t>
            </a:r>
            <a:r>
              <a:rPr lang="en" dirty="0" err="1"/>
              <a:t>Competetnce</a:t>
            </a:r>
            <a:r>
              <a:rPr lang="en" dirty="0"/>
              <a:t> Areas (DevOps and Release on Demand) + Leadership</a:t>
            </a:r>
          </a:p>
          <a:p>
            <a:r>
              <a:rPr lang="en" dirty="0"/>
              <a:t> - Backlogs and </a:t>
            </a:r>
            <a:r>
              <a:rPr lang="en" dirty="0" err="1"/>
              <a:t>SAFe</a:t>
            </a:r>
            <a:r>
              <a:rPr lang="en" dirty="0"/>
              <a:t> Requirements Model + NFR</a:t>
            </a:r>
          </a:p>
          <a:p>
            <a:r>
              <a:rPr lang="en" dirty="0"/>
              <a:t> - 4 Values (Built in Quality)</a:t>
            </a:r>
          </a:p>
          <a:p>
            <a:r>
              <a:rPr lang="en" dirty="0"/>
              <a:t> - Lean House of </a:t>
            </a:r>
            <a:r>
              <a:rPr lang="en" dirty="0" err="1"/>
              <a:t>SAfe</a:t>
            </a:r>
            <a:r>
              <a:rPr lang="en" dirty="0"/>
              <a:t> (Flow)</a:t>
            </a:r>
          </a:p>
          <a:p>
            <a:r>
              <a:rPr lang="en" dirty="0"/>
              <a:t> - 9 Principles (build incrementally with fast, integrated Learning Cycles)</a:t>
            </a:r>
            <a:endParaRPr lang="sv-SE" dirty="0"/>
          </a:p>
        </p:txBody>
      </p:sp>
      <p:sp>
        <p:nvSpPr>
          <p:cNvPr id="4" name="Platshållare för bildnummer 3"/>
          <p:cNvSpPr>
            <a:spLocks noGrp="1"/>
          </p:cNvSpPr>
          <p:nvPr>
            <p:ph type="sldNum" sz="quarter" idx="5"/>
          </p:nvPr>
        </p:nvSpPr>
        <p:spPr/>
        <p:txBody>
          <a:bodyPr/>
          <a:lstStyle/>
          <a:p>
            <a:fld id="{42C54E28-424B-426B-ABAE-FBFC286A90D9}" type="slidenum">
              <a:rPr lang="en-US" smtClean="0"/>
              <a:t>16</a:t>
            </a:fld>
            <a:endParaRPr lang="en-US"/>
          </a:p>
        </p:txBody>
      </p:sp>
    </p:spTree>
    <p:extLst>
      <p:ext uri="{BB962C8B-B14F-4D97-AF65-F5344CB8AC3E}">
        <p14:creationId xmlns:p14="http://schemas.microsoft.com/office/powerpoint/2010/main" val="248821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2C54E28-424B-426B-ABAE-FBFC286A90D9}" type="slidenum">
              <a:rPr lang="en-US" smtClean="0"/>
              <a:t>18</a:t>
            </a:fld>
            <a:endParaRPr lang="en-US"/>
          </a:p>
        </p:txBody>
      </p:sp>
    </p:spTree>
    <p:extLst>
      <p:ext uri="{BB962C8B-B14F-4D97-AF65-F5344CB8AC3E}">
        <p14:creationId xmlns:p14="http://schemas.microsoft.com/office/powerpoint/2010/main" val="2142958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 dirty="0"/>
              <a:t> - Agile Teams</a:t>
            </a:r>
          </a:p>
          <a:p>
            <a:r>
              <a:rPr lang="en" dirty="0"/>
              <a:t> - Program</a:t>
            </a:r>
          </a:p>
          <a:p>
            <a:r>
              <a:rPr lang="en" dirty="0"/>
              <a:t> - System Team</a:t>
            </a:r>
          </a:p>
          <a:p>
            <a:r>
              <a:rPr lang="en" dirty="0"/>
              <a:t> - Solution</a:t>
            </a:r>
          </a:p>
          <a:p>
            <a:r>
              <a:rPr lang="en" dirty="0"/>
              <a:t> - Portfolio</a:t>
            </a:r>
          </a:p>
          <a:p>
            <a:r>
              <a:rPr lang="en" dirty="0"/>
              <a:t> - </a:t>
            </a:r>
            <a:r>
              <a:rPr lang="en" dirty="0" err="1"/>
              <a:t>Competetnce</a:t>
            </a:r>
            <a:r>
              <a:rPr lang="en" dirty="0"/>
              <a:t> Areas (DevOps and Release on Demand) + Leadership</a:t>
            </a:r>
          </a:p>
          <a:p>
            <a:r>
              <a:rPr lang="en" dirty="0"/>
              <a:t> - Backlogs and </a:t>
            </a:r>
            <a:r>
              <a:rPr lang="en" dirty="0" err="1"/>
              <a:t>SAFe</a:t>
            </a:r>
            <a:r>
              <a:rPr lang="en" dirty="0"/>
              <a:t> Requirements Model + NFR</a:t>
            </a:r>
          </a:p>
          <a:p>
            <a:r>
              <a:rPr lang="en" dirty="0"/>
              <a:t> - 4 Values (Built in Quality)</a:t>
            </a:r>
          </a:p>
          <a:p>
            <a:r>
              <a:rPr lang="en" dirty="0"/>
              <a:t> - Lean House of </a:t>
            </a:r>
            <a:r>
              <a:rPr lang="en" dirty="0" err="1"/>
              <a:t>SAfe</a:t>
            </a:r>
            <a:r>
              <a:rPr lang="en" dirty="0"/>
              <a:t> (Flow)</a:t>
            </a:r>
          </a:p>
          <a:p>
            <a:r>
              <a:rPr lang="en" dirty="0"/>
              <a:t> - 9 Principles (build incrementally with fast, integrated Learning Cycles)</a:t>
            </a:r>
            <a:endParaRPr lang="sv-SE" dirty="0"/>
          </a:p>
        </p:txBody>
      </p:sp>
      <p:sp>
        <p:nvSpPr>
          <p:cNvPr id="4" name="Platshållare för bildnummer 3"/>
          <p:cNvSpPr>
            <a:spLocks noGrp="1"/>
          </p:cNvSpPr>
          <p:nvPr>
            <p:ph type="sldNum" sz="quarter" idx="5"/>
          </p:nvPr>
        </p:nvSpPr>
        <p:spPr/>
        <p:txBody>
          <a:bodyPr/>
          <a:lstStyle/>
          <a:p>
            <a:fld id="{42C54E28-424B-426B-ABAE-FBFC286A90D9}" type="slidenum">
              <a:rPr lang="en-US" smtClean="0"/>
              <a:t>20</a:t>
            </a:fld>
            <a:endParaRPr lang="en-US"/>
          </a:p>
        </p:txBody>
      </p:sp>
    </p:spTree>
    <p:extLst>
      <p:ext uri="{BB962C8B-B14F-4D97-AF65-F5344CB8AC3E}">
        <p14:creationId xmlns:p14="http://schemas.microsoft.com/office/powerpoint/2010/main" val="902311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457200"/>
            <a:ext cx="4572000" cy="2571750"/>
          </a:xfrm>
        </p:spPr>
      </p:sp>
      <p:sp>
        <p:nvSpPr>
          <p:cNvPr id="3" name="Notes Placeholder 2"/>
          <p:cNvSpPr>
            <a:spLocks noGrp="1"/>
          </p:cNvSpPr>
          <p:nvPr>
            <p:ph type="body" idx="1"/>
          </p:nvPr>
        </p:nvSpPr>
        <p:spPr/>
        <p:txBody>
          <a:bodyPr>
            <a:normAutofit/>
          </a:bodyPr>
          <a:lstStyle/>
          <a:p>
            <a:pPr>
              <a:spcBef>
                <a:spcPts val="0"/>
              </a:spcBef>
              <a:spcAft>
                <a:spcPts val="600"/>
              </a:spcAft>
            </a:pPr>
            <a:r>
              <a:rPr lang="en-US" sz="1100" b="1" dirty="0"/>
              <a:t>Key Message:</a:t>
            </a:r>
            <a:r>
              <a:rPr lang="en-US" sz="1100" dirty="0"/>
              <a:t> </a:t>
            </a:r>
          </a:p>
          <a:p>
            <a:pPr marL="171450" indent="-171450">
              <a:spcAft>
                <a:spcPts val="600"/>
              </a:spcAft>
              <a:buFont typeface="Arial" charset="0"/>
              <a:buChar char="•"/>
            </a:pPr>
            <a:r>
              <a:rPr lang="en-US" sz="1100" kern="1200" dirty="0">
                <a:solidFill>
                  <a:schemeClr val="tx1"/>
                </a:solidFill>
                <a:effectLst/>
                <a:latin typeface="+mn-lt"/>
                <a:ea typeface="+mn-ea"/>
                <a:cs typeface="+mn-cs"/>
              </a:rPr>
              <a:t>The Continuous Delivery Pipeline represents the ability to deliver new functionality to users far more frequently than current processes are able to. For some software systems, ‘continuous’ means daily releases or even releasing multiple times per day. For others, continuous may mean weekly or monthly. </a:t>
            </a:r>
          </a:p>
          <a:p>
            <a:pPr marL="171450" indent="-171450">
              <a:spcAft>
                <a:spcPts val="600"/>
              </a:spcAft>
              <a:buFont typeface="Arial" charset="0"/>
              <a:buChar char="•"/>
            </a:pPr>
            <a:r>
              <a:rPr lang="en-US" sz="1100" kern="1200" dirty="0">
                <a:solidFill>
                  <a:schemeClr val="tx1"/>
                </a:solidFill>
                <a:effectLst/>
                <a:latin typeface="+mn-lt"/>
                <a:ea typeface="+mn-ea"/>
                <a:cs typeface="+mn-cs"/>
              </a:rPr>
              <a:t>For large and complex systems, releasing the solution avoid taking an ‘all-or-nothing’ approach. Consider a satellite system comprised of the satellite, the ground station, and a web farm to feed the acquired satellite data to end users. Some elements may be released continuously—perhaps the web farm functionality. Others, like the hardware components of the satellite itself, may only be released every launch cycle. </a:t>
            </a:r>
          </a:p>
          <a:p>
            <a:pPr marL="171450" indent="-171450">
              <a:spcAft>
                <a:spcPts val="600"/>
              </a:spcAft>
              <a:buFont typeface="Arial" charset="0"/>
              <a:buChar char="•"/>
            </a:pPr>
            <a:r>
              <a:rPr lang="en-US" sz="1100" kern="1200" dirty="0">
                <a:solidFill>
                  <a:schemeClr val="tx1"/>
                </a:solidFill>
                <a:effectLst/>
                <a:latin typeface="+mn-lt"/>
                <a:ea typeface="+mn-ea"/>
                <a:cs typeface="+mn-cs"/>
              </a:rPr>
              <a:t>So, in a sense, continuous delivery means what you need it to mean—as long as the goal is to deliver far more frequently than now. In our satellite example, the more capability that gets moved to software, the more continuous the delivery can become, as those elements can then be decoupled from physical launch constraints. In all cases, the goal should be clear: more frequent delivery of value to the end user.</a:t>
            </a:r>
          </a:p>
          <a:p>
            <a:pPr marL="171450" indent="-171450">
              <a:spcAft>
                <a:spcPts val="600"/>
              </a:spcAft>
              <a:buFont typeface="Arial" charset="0"/>
              <a:buChar char="•"/>
            </a:pPr>
            <a:r>
              <a:rPr lang="en-US" sz="1100" kern="1200" dirty="0">
                <a:solidFill>
                  <a:schemeClr val="tx1"/>
                </a:solidFill>
                <a:effectLst/>
                <a:latin typeface="+mn-lt"/>
                <a:ea typeface="+mn-ea"/>
                <a:cs typeface="+mn-cs"/>
              </a:rPr>
              <a:t>Read more at: http://www.scaledagileframework.com/continuous-delivery-pipeline/</a:t>
            </a:r>
          </a:p>
        </p:txBody>
      </p:sp>
      <p:sp>
        <p:nvSpPr>
          <p:cNvPr id="4" name="Footer Placeholder 3">
            <a:extLst>
              <a:ext uri="{FF2B5EF4-FFF2-40B4-BE49-F238E27FC236}">
                <a16:creationId xmlns:a16="http://schemas.microsoft.com/office/drawing/2014/main" xmlns="" id="{F14D596E-CED4-1E4F-AE19-C0C46113092B}"/>
              </a:ext>
            </a:extLst>
          </p:cNvPr>
          <p:cNvSpPr>
            <a:spLocks noGrp="1"/>
          </p:cNvSpPr>
          <p:nvPr>
            <p:ph type="ftr" sz="quarter" idx="4"/>
          </p:nvPr>
        </p:nvSpPr>
        <p:spPr/>
        <p:txBody>
          <a:bodyPr/>
          <a:lstStyle/>
          <a:p>
            <a:r>
              <a:rPr lang="en-US">
                <a:solidFill>
                  <a:prstClr val="black"/>
                </a:solidFill>
              </a:rPr>
              <a:t>© Scaled Agile, Inc.</a:t>
            </a:r>
            <a:endParaRPr lang="en-US" dirty="0">
              <a:solidFill>
                <a:prstClr val="black"/>
              </a:solidFill>
            </a:endParaRPr>
          </a:p>
        </p:txBody>
      </p:sp>
      <p:sp>
        <p:nvSpPr>
          <p:cNvPr id="5" name="Slide Number Placeholder 4">
            <a:extLst>
              <a:ext uri="{FF2B5EF4-FFF2-40B4-BE49-F238E27FC236}">
                <a16:creationId xmlns:a16="http://schemas.microsoft.com/office/drawing/2014/main" xmlns="" id="{2C6BB4EC-3A9E-474A-8ABF-EF7F0F8EE3AF}"/>
              </a:ext>
            </a:extLst>
          </p:cNvPr>
          <p:cNvSpPr>
            <a:spLocks noGrp="1"/>
          </p:cNvSpPr>
          <p:nvPr>
            <p:ph type="sldNum" sz="quarter" idx="5"/>
          </p:nvPr>
        </p:nvSpPr>
        <p:spPr/>
        <p:txBody>
          <a:bodyPr/>
          <a:lstStyle/>
          <a:p>
            <a:r>
              <a:rPr lang="en-US">
                <a:solidFill>
                  <a:prstClr val="black"/>
                </a:solidFill>
              </a:rPr>
              <a:t>5-</a:t>
            </a:r>
            <a:fld id="{F0EB2F42-7EB3-426A-AE0F-BE645EFDC311}"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888127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457200"/>
            <a:ext cx="4572000" cy="2571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0000"/>
              </a:lnSpc>
              <a:spcBef>
                <a:spcPts val="100"/>
              </a:spcBef>
              <a:spcAft>
                <a:spcPts val="100"/>
              </a:spcAft>
              <a:buClrTx/>
              <a:buSzTx/>
              <a:buFontTx/>
              <a:buNone/>
              <a:tabLst/>
              <a:defRPr/>
            </a:pPr>
            <a:r>
              <a:rPr lang="en-US" sz="1100" b="1" dirty="0"/>
              <a:t>Trainer Guidance: </a:t>
            </a:r>
          </a:p>
          <a:p>
            <a:pPr marL="0" marR="0" lvl="0" indent="0" algn="l" defTabSz="914400" rtl="0" eaLnBrk="1" fontAlgn="auto" latinLnBrk="0" hangingPunct="1">
              <a:lnSpc>
                <a:spcPct val="110000"/>
              </a:lnSpc>
              <a:spcBef>
                <a:spcPts val="100"/>
              </a:spcBef>
              <a:spcAft>
                <a:spcPts val="100"/>
              </a:spcAft>
              <a:buClrTx/>
              <a:buSzTx/>
              <a:buFontTx/>
              <a:buNone/>
              <a:tabLst/>
              <a:defRPr/>
            </a:pPr>
            <a:r>
              <a:rPr lang="en-US" sz="1100" dirty="0"/>
              <a:t>This is the traditional V Model. The tests for code, stories, and features are written after the implementation is complete. Requirements may be interpreted differently by the developer and tester, thus causing defects due to ambiguous requirements.  </a:t>
            </a:r>
          </a:p>
          <a:p>
            <a:endParaRPr lang="en-US" dirty="0"/>
          </a:p>
        </p:txBody>
      </p:sp>
      <p:sp>
        <p:nvSpPr>
          <p:cNvPr id="6" name="Footer Placeholder 5">
            <a:extLst>
              <a:ext uri="{FF2B5EF4-FFF2-40B4-BE49-F238E27FC236}">
                <a16:creationId xmlns:a16="http://schemas.microsoft.com/office/drawing/2014/main" xmlns="" id="{993F12C2-18C1-9C46-A196-37C2B05CD2B8}"/>
              </a:ext>
            </a:extLst>
          </p:cNvPr>
          <p:cNvSpPr>
            <a:spLocks noGrp="1"/>
          </p:cNvSpPr>
          <p:nvPr>
            <p:ph type="ftr" sz="quarter" idx="4"/>
          </p:nvPr>
        </p:nvSpPr>
        <p:spPr/>
        <p:txBody>
          <a:bodyPr/>
          <a:lstStyle/>
          <a:p>
            <a:r>
              <a:rPr lang="en-US"/>
              <a:t>© Scaled Agile, Inc.</a:t>
            </a:r>
            <a:endParaRPr lang="en-US" dirty="0"/>
          </a:p>
        </p:txBody>
      </p:sp>
      <p:sp>
        <p:nvSpPr>
          <p:cNvPr id="7" name="Slide Number Placeholder 6">
            <a:extLst>
              <a:ext uri="{FF2B5EF4-FFF2-40B4-BE49-F238E27FC236}">
                <a16:creationId xmlns:a16="http://schemas.microsoft.com/office/drawing/2014/main" xmlns="" id="{7AC7A7A1-0928-E34A-9876-C41252134B9A}"/>
              </a:ext>
            </a:extLst>
          </p:cNvPr>
          <p:cNvSpPr>
            <a:spLocks noGrp="1"/>
          </p:cNvSpPr>
          <p:nvPr>
            <p:ph type="sldNum" sz="quarter" idx="5"/>
          </p:nvPr>
        </p:nvSpPr>
        <p:spPr/>
        <p:txBody>
          <a:bodyPr/>
          <a:lstStyle/>
          <a:p>
            <a:r>
              <a:rPr lang="en-US"/>
              <a:t>5-</a:t>
            </a:r>
            <a:fld id="{F0EB2F42-7EB3-426A-AE0F-BE645EFDC311}" type="slidenum">
              <a:rPr lang="en-US" smtClean="0"/>
              <a:pPr/>
              <a:t>23</a:t>
            </a:fld>
            <a:endParaRPr lang="en-US" dirty="0"/>
          </a:p>
        </p:txBody>
      </p:sp>
    </p:spTree>
    <p:extLst>
      <p:ext uri="{BB962C8B-B14F-4D97-AF65-F5344CB8AC3E}">
        <p14:creationId xmlns:p14="http://schemas.microsoft.com/office/powerpoint/2010/main" val="746890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this case we </a:t>
            </a:r>
            <a:r>
              <a:rPr lang="en-US" dirty="0" err="1"/>
              <a:t>taling</a:t>
            </a:r>
            <a:r>
              <a:rPr lang="en-US" baseline="0" dirty="0"/>
              <a:t> about scaling up</a:t>
            </a:r>
            <a:endParaRPr lang="en-US" dirty="0"/>
          </a:p>
        </p:txBody>
      </p:sp>
      <p:sp>
        <p:nvSpPr>
          <p:cNvPr id="4" name="Slide Number Placeholder 3"/>
          <p:cNvSpPr>
            <a:spLocks noGrp="1"/>
          </p:cNvSpPr>
          <p:nvPr>
            <p:ph type="sldNum" sz="quarter" idx="10"/>
          </p:nvPr>
        </p:nvSpPr>
        <p:spPr/>
        <p:txBody>
          <a:bodyPr/>
          <a:lstStyle/>
          <a:p>
            <a:fld id="{42C54E28-424B-426B-ABAE-FBFC286A90D9}" type="slidenum">
              <a:rPr lang="en-US" smtClean="0"/>
              <a:t>2</a:t>
            </a:fld>
            <a:endParaRPr lang="en-US"/>
          </a:p>
        </p:txBody>
      </p:sp>
    </p:spTree>
    <p:extLst>
      <p:ext uri="{BB962C8B-B14F-4D97-AF65-F5344CB8AC3E}">
        <p14:creationId xmlns:p14="http://schemas.microsoft.com/office/powerpoint/2010/main" val="11170417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457200"/>
            <a:ext cx="4572000" cy="2571750"/>
          </a:xfrm>
        </p:spPr>
      </p:sp>
      <p:sp>
        <p:nvSpPr>
          <p:cNvPr id="3" name="Notes Placeholder 2"/>
          <p:cNvSpPr>
            <a:spLocks noGrp="1"/>
          </p:cNvSpPr>
          <p:nvPr>
            <p:ph type="body" idx="1"/>
          </p:nvPr>
        </p:nvSpPr>
        <p:spPr/>
        <p:txBody>
          <a:bodyPr/>
          <a:lstStyle/>
          <a:p>
            <a:r>
              <a:rPr lang="en-US" b="1" dirty="0"/>
              <a:t>Trainer Guidance:</a:t>
            </a:r>
          </a:p>
          <a:p>
            <a:r>
              <a:rPr lang="en-US" dirty="0"/>
              <a:t>Shifting the testing left means that the tests for features, stories, and code components are written prior to implementation. The tests for features can be translated into tests for stories and the story tests can be translated into tests for code components. The tests at higher level can be run as soon as the lower levels are complete. </a:t>
            </a:r>
          </a:p>
        </p:txBody>
      </p:sp>
      <p:sp>
        <p:nvSpPr>
          <p:cNvPr id="6" name="Footer Placeholder 5">
            <a:extLst>
              <a:ext uri="{FF2B5EF4-FFF2-40B4-BE49-F238E27FC236}">
                <a16:creationId xmlns:a16="http://schemas.microsoft.com/office/drawing/2014/main" xmlns="" id="{8274969A-A22B-AE4A-B4E8-2EB8CF02435A}"/>
              </a:ext>
            </a:extLst>
          </p:cNvPr>
          <p:cNvSpPr>
            <a:spLocks noGrp="1"/>
          </p:cNvSpPr>
          <p:nvPr>
            <p:ph type="ftr" sz="quarter" idx="4"/>
          </p:nvPr>
        </p:nvSpPr>
        <p:spPr/>
        <p:txBody>
          <a:bodyPr/>
          <a:lstStyle/>
          <a:p>
            <a:r>
              <a:rPr lang="en-US"/>
              <a:t>© Scaled Agile, Inc.</a:t>
            </a:r>
            <a:endParaRPr lang="en-US" dirty="0"/>
          </a:p>
        </p:txBody>
      </p:sp>
      <p:sp>
        <p:nvSpPr>
          <p:cNvPr id="7" name="Slide Number Placeholder 6">
            <a:extLst>
              <a:ext uri="{FF2B5EF4-FFF2-40B4-BE49-F238E27FC236}">
                <a16:creationId xmlns:a16="http://schemas.microsoft.com/office/drawing/2014/main" xmlns="" id="{2AE61352-DD91-1E42-9494-922EF12F77B7}"/>
              </a:ext>
            </a:extLst>
          </p:cNvPr>
          <p:cNvSpPr>
            <a:spLocks noGrp="1"/>
          </p:cNvSpPr>
          <p:nvPr>
            <p:ph type="sldNum" sz="quarter" idx="5"/>
          </p:nvPr>
        </p:nvSpPr>
        <p:spPr/>
        <p:txBody>
          <a:bodyPr/>
          <a:lstStyle/>
          <a:p>
            <a:r>
              <a:rPr lang="en-US"/>
              <a:t>5-</a:t>
            </a:r>
            <a:fld id="{F0EB2F42-7EB3-426A-AE0F-BE645EFDC311}" type="slidenum">
              <a:rPr lang="en-US" smtClean="0"/>
              <a:pPr/>
              <a:t>24</a:t>
            </a:fld>
            <a:endParaRPr lang="en-US" dirty="0"/>
          </a:p>
        </p:txBody>
      </p:sp>
    </p:spTree>
    <p:extLst>
      <p:ext uri="{BB962C8B-B14F-4D97-AF65-F5344CB8AC3E}">
        <p14:creationId xmlns:p14="http://schemas.microsoft.com/office/powerpoint/2010/main" val="6749148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Team 99 : All people involved ended VOT</a:t>
            </a:r>
          </a:p>
        </p:txBody>
      </p:sp>
      <p:sp>
        <p:nvSpPr>
          <p:cNvPr id="4" name="Slide Number Placeholder 3"/>
          <p:cNvSpPr>
            <a:spLocks noGrp="1"/>
          </p:cNvSpPr>
          <p:nvPr>
            <p:ph type="sldNum" sz="quarter" idx="10"/>
          </p:nvPr>
        </p:nvSpPr>
        <p:spPr/>
        <p:txBody>
          <a:bodyPr/>
          <a:lstStyle/>
          <a:p>
            <a:fld id="{D1A712AA-7671-4D42-A58E-342FCD467AC0}"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191477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95250" y="742950"/>
            <a:ext cx="6604000" cy="3714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Arial" pitchFamily="34" charset="0"/>
            </a:endParaRPr>
          </a:p>
        </p:txBody>
      </p:sp>
      <p:sp>
        <p:nvSpPr>
          <p:cNvPr id="4" name="Date Placeholder 3"/>
          <p:cNvSpPr>
            <a:spLocks noGrp="1"/>
          </p:cNvSpPr>
          <p:nvPr>
            <p:ph type="dt" sz="quarter" idx="1"/>
          </p:nvPr>
        </p:nvSpPr>
        <p:spPr>
          <a:xfrm>
            <a:off x="3899281" y="1"/>
            <a:ext cx="2983020" cy="544949"/>
          </a:xfrm>
          <a:prstGeom prst="rect">
            <a:avLst/>
          </a:prstGeo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rPr>
              <a:t>2014-01-20 </a:t>
            </a:r>
            <a:endParaRPr kumimoji="0" lang="en-US" sz="1400" b="0" i="0" u="none" strike="noStrike" kern="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5" name="Slide Number Placeholder 4"/>
          <p:cNvSpPr>
            <a:spLocks noGrp="1"/>
          </p:cNvSpPr>
          <p:nvPr>
            <p:ph type="sldNum" sz="quarter" idx="5"/>
          </p:nvPr>
        </p:nvSpPr>
        <p:spPr>
          <a:xfrm>
            <a:off x="3899281" y="10352150"/>
            <a:ext cx="2983020" cy="544949"/>
          </a:xfrm>
          <a:prstGeom prst="rect">
            <a:avLst/>
          </a:prstGeo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6AA599B-E8D9-410D-A186-B2492828610D}" type="slidenum">
              <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400" b="0" i="0" u="none" strike="noStrike" kern="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6" name="Header Placeholder 5"/>
          <p:cNvSpPr>
            <a:spLocks noGrp="1"/>
          </p:cNvSpPr>
          <p:nvPr>
            <p:ph type="hdr" sz="quarter"/>
          </p:nvPr>
        </p:nvSpPr>
        <p:spPr>
          <a:xfrm>
            <a:off x="2" y="1"/>
            <a:ext cx="2983020" cy="544949"/>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rPr>
              <a:t>Intro to Agile and Lean course - Day 1 </a:t>
            </a:r>
            <a:endParaRPr kumimoji="0" lang="en-US" sz="1400" b="0" i="0" u="none" strike="noStrike" kern="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7" name="Footer Placeholder 6"/>
          <p:cNvSpPr>
            <a:spLocks noGrp="1"/>
          </p:cNvSpPr>
          <p:nvPr>
            <p:ph type="ftr" sz="quarter" idx="4"/>
          </p:nvPr>
        </p:nvSpPr>
        <p:spPr>
          <a:xfrm>
            <a:off x="2" y="10352150"/>
            <a:ext cx="2983020" cy="544949"/>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rPr>
              <a:t>AMC-14:000033 Uen, Rev A </a:t>
            </a:r>
            <a:endParaRPr kumimoji="0" lang="en-US" sz="1400" b="0" i="0" u="none" strike="noStrike" kern="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8581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a:t>Complexity rules</a:t>
            </a:r>
          </a:p>
        </p:txBody>
      </p:sp>
      <p:sp>
        <p:nvSpPr>
          <p:cNvPr id="4" name="Platshållare för bildnummer 3"/>
          <p:cNvSpPr>
            <a:spLocks noGrp="1"/>
          </p:cNvSpPr>
          <p:nvPr>
            <p:ph type="sldNum" sz="quarter" idx="5"/>
          </p:nvPr>
        </p:nvSpPr>
        <p:spPr/>
        <p:txBody>
          <a:bodyPr/>
          <a:lstStyle/>
          <a:p>
            <a:fld id="{42C54E28-424B-426B-ABAE-FBFC286A90D9}" type="slidenum">
              <a:rPr lang="en-US" smtClean="0"/>
              <a:t>4</a:t>
            </a:fld>
            <a:endParaRPr lang="en-US"/>
          </a:p>
        </p:txBody>
      </p:sp>
    </p:spTree>
    <p:extLst>
      <p:ext uri="{BB962C8B-B14F-4D97-AF65-F5344CB8AC3E}">
        <p14:creationId xmlns:p14="http://schemas.microsoft.com/office/powerpoint/2010/main" val="3374845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742950"/>
            <a:ext cx="6604000" cy="3714750"/>
          </a:xfrm>
        </p:spPr>
      </p:sp>
      <p:sp>
        <p:nvSpPr>
          <p:cNvPr id="3" name="Notes Placeholder 2"/>
          <p:cNvSpPr>
            <a:spLocks noGrp="1"/>
          </p:cNvSpPr>
          <p:nvPr>
            <p:ph type="body" idx="1"/>
          </p:nvPr>
        </p:nvSpPr>
        <p:spPr/>
        <p:txBody>
          <a:bodyPr/>
          <a:lstStyle/>
          <a:p>
            <a:r>
              <a:rPr lang="en-US" dirty="0"/>
              <a:t>DAD = </a:t>
            </a:r>
            <a:r>
              <a:rPr lang="en-US" dirty="0" err="1"/>
              <a:t>Descipline</a:t>
            </a:r>
            <a:r>
              <a:rPr lang="en-US" dirty="0"/>
              <a:t> agile delivery</a:t>
            </a:r>
          </a:p>
          <a:p>
            <a:r>
              <a:rPr lang="en-US" dirty="0"/>
              <a:t>Agile at </a:t>
            </a:r>
            <a:r>
              <a:rPr lang="en-US" dirty="0" err="1"/>
              <a:t>spotify</a:t>
            </a:r>
            <a:endParaRPr lang="en-US" dirty="0"/>
          </a:p>
          <a:p>
            <a:r>
              <a:rPr lang="en-US" dirty="0"/>
              <a:t>https://www.youtube.com/watch?v=Du11NQ2SEs4&amp;feature=youtu.be</a:t>
            </a:r>
          </a:p>
        </p:txBody>
      </p:sp>
    </p:spTree>
    <p:extLst>
      <p:ext uri="{BB962C8B-B14F-4D97-AF65-F5344CB8AC3E}">
        <p14:creationId xmlns:p14="http://schemas.microsoft.com/office/powerpoint/2010/main" val="2185236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 dirty="0"/>
              <a:t> - Agile Teams</a:t>
            </a:r>
          </a:p>
          <a:p>
            <a:r>
              <a:rPr lang="en" dirty="0"/>
              <a:t> - Program</a:t>
            </a:r>
          </a:p>
          <a:p>
            <a:r>
              <a:rPr lang="en" dirty="0"/>
              <a:t> - System Team</a:t>
            </a:r>
          </a:p>
          <a:p>
            <a:r>
              <a:rPr lang="en" dirty="0"/>
              <a:t> - Solution</a:t>
            </a:r>
          </a:p>
          <a:p>
            <a:r>
              <a:rPr lang="en" dirty="0"/>
              <a:t> - Portfolio</a:t>
            </a:r>
          </a:p>
          <a:p>
            <a:r>
              <a:rPr lang="en" dirty="0"/>
              <a:t> - </a:t>
            </a:r>
            <a:r>
              <a:rPr lang="en" dirty="0" err="1"/>
              <a:t>Competetnce</a:t>
            </a:r>
            <a:r>
              <a:rPr lang="en" dirty="0"/>
              <a:t> Areas (DevOps and Release on Demand) + Leadership</a:t>
            </a:r>
          </a:p>
          <a:p>
            <a:r>
              <a:rPr lang="en" dirty="0"/>
              <a:t> - Backlogs and </a:t>
            </a:r>
            <a:r>
              <a:rPr lang="en" dirty="0" err="1"/>
              <a:t>SAFe</a:t>
            </a:r>
            <a:r>
              <a:rPr lang="en" dirty="0"/>
              <a:t> Requirements Model + NFR</a:t>
            </a:r>
          </a:p>
          <a:p>
            <a:r>
              <a:rPr lang="en" dirty="0"/>
              <a:t> - 4 Values (Built in Quality)</a:t>
            </a:r>
          </a:p>
          <a:p>
            <a:r>
              <a:rPr lang="en" dirty="0"/>
              <a:t> - Lean House of </a:t>
            </a:r>
            <a:r>
              <a:rPr lang="en" dirty="0" err="1"/>
              <a:t>SAfe</a:t>
            </a:r>
            <a:r>
              <a:rPr lang="en" dirty="0"/>
              <a:t> (Flow)</a:t>
            </a:r>
          </a:p>
          <a:p>
            <a:r>
              <a:rPr lang="en" dirty="0"/>
              <a:t> - 9 Principles (build incrementally with fast, integrated Learning Cycles)</a:t>
            </a:r>
            <a:endParaRPr lang="sv-SE" dirty="0"/>
          </a:p>
        </p:txBody>
      </p:sp>
      <p:sp>
        <p:nvSpPr>
          <p:cNvPr id="4" name="Platshållare för bildnummer 3"/>
          <p:cNvSpPr>
            <a:spLocks noGrp="1"/>
          </p:cNvSpPr>
          <p:nvPr>
            <p:ph type="sldNum" sz="quarter" idx="5"/>
          </p:nvPr>
        </p:nvSpPr>
        <p:spPr/>
        <p:txBody>
          <a:bodyPr/>
          <a:lstStyle/>
          <a:p>
            <a:fld id="{42C54E28-424B-426B-ABAE-FBFC286A90D9}" type="slidenum">
              <a:rPr lang="en-US" smtClean="0"/>
              <a:t>7</a:t>
            </a:fld>
            <a:endParaRPr lang="en-US"/>
          </a:p>
        </p:txBody>
      </p:sp>
    </p:spTree>
    <p:extLst>
      <p:ext uri="{BB962C8B-B14F-4D97-AF65-F5344CB8AC3E}">
        <p14:creationId xmlns:p14="http://schemas.microsoft.com/office/powerpoint/2010/main" val="3137196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 dirty="0"/>
              <a:t> - Agile Teams</a:t>
            </a:r>
          </a:p>
          <a:p>
            <a:r>
              <a:rPr lang="en" dirty="0"/>
              <a:t> - Program</a:t>
            </a:r>
          </a:p>
          <a:p>
            <a:r>
              <a:rPr lang="en" dirty="0"/>
              <a:t> - System Team</a:t>
            </a:r>
          </a:p>
          <a:p>
            <a:r>
              <a:rPr lang="en" dirty="0"/>
              <a:t> - Solution</a:t>
            </a:r>
          </a:p>
          <a:p>
            <a:r>
              <a:rPr lang="en" dirty="0"/>
              <a:t> - Portfolio</a:t>
            </a:r>
          </a:p>
          <a:p>
            <a:r>
              <a:rPr lang="en" dirty="0"/>
              <a:t> - </a:t>
            </a:r>
            <a:r>
              <a:rPr lang="en" dirty="0" err="1"/>
              <a:t>Competetnce</a:t>
            </a:r>
            <a:r>
              <a:rPr lang="en" dirty="0"/>
              <a:t> Areas (DevOps and Release on Demand) + Leadership</a:t>
            </a:r>
          </a:p>
          <a:p>
            <a:r>
              <a:rPr lang="en" dirty="0"/>
              <a:t> - Backlogs and </a:t>
            </a:r>
            <a:r>
              <a:rPr lang="en" dirty="0" err="1"/>
              <a:t>SAFe</a:t>
            </a:r>
            <a:r>
              <a:rPr lang="en" dirty="0"/>
              <a:t> Requirements Model + NFR</a:t>
            </a:r>
          </a:p>
          <a:p>
            <a:r>
              <a:rPr lang="en" dirty="0"/>
              <a:t> - 4 Values (Built in Quality)</a:t>
            </a:r>
          </a:p>
          <a:p>
            <a:r>
              <a:rPr lang="en" dirty="0"/>
              <a:t> - Lean House of </a:t>
            </a:r>
            <a:r>
              <a:rPr lang="en" dirty="0" err="1"/>
              <a:t>SAfe</a:t>
            </a:r>
            <a:r>
              <a:rPr lang="en" dirty="0"/>
              <a:t> (Flow)</a:t>
            </a:r>
          </a:p>
          <a:p>
            <a:r>
              <a:rPr lang="en" dirty="0"/>
              <a:t> - 9 Principles (build incrementally with fast, integrated Learning Cycles)</a:t>
            </a:r>
            <a:endParaRPr lang="sv-SE" dirty="0"/>
          </a:p>
        </p:txBody>
      </p:sp>
      <p:sp>
        <p:nvSpPr>
          <p:cNvPr id="4" name="Platshållare för bildnummer 3"/>
          <p:cNvSpPr>
            <a:spLocks noGrp="1"/>
          </p:cNvSpPr>
          <p:nvPr>
            <p:ph type="sldNum" sz="quarter" idx="5"/>
          </p:nvPr>
        </p:nvSpPr>
        <p:spPr/>
        <p:txBody>
          <a:bodyPr/>
          <a:lstStyle/>
          <a:p>
            <a:fld id="{42C54E28-424B-426B-ABAE-FBFC286A90D9}" type="slidenum">
              <a:rPr lang="en-US" smtClean="0"/>
              <a:t>8</a:t>
            </a:fld>
            <a:endParaRPr lang="en-US"/>
          </a:p>
        </p:txBody>
      </p:sp>
    </p:spTree>
    <p:extLst>
      <p:ext uri="{BB962C8B-B14F-4D97-AF65-F5344CB8AC3E}">
        <p14:creationId xmlns:p14="http://schemas.microsoft.com/office/powerpoint/2010/main" val="3202627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 dirty="0"/>
              <a:t> - Agile Teams</a:t>
            </a:r>
          </a:p>
          <a:p>
            <a:r>
              <a:rPr lang="en" dirty="0"/>
              <a:t> - Program</a:t>
            </a:r>
          </a:p>
          <a:p>
            <a:r>
              <a:rPr lang="en" dirty="0"/>
              <a:t> - System Team</a:t>
            </a:r>
          </a:p>
          <a:p>
            <a:r>
              <a:rPr lang="en" dirty="0"/>
              <a:t> - Solution</a:t>
            </a:r>
          </a:p>
          <a:p>
            <a:r>
              <a:rPr lang="en" dirty="0"/>
              <a:t> - Portfolio</a:t>
            </a:r>
          </a:p>
          <a:p>
            <a:r>
              <a:rPr lang="en" dirty="0"/>
              <a:t> - </a:t>
            </a:r>
            <a:r>
              <a:rPr lang="en" dirty="0" err="1"/>
              <a:t>Competetnce</a:t>
            </a:r>
            <a:r>
              <a:rPr lang="en" dirty="0"/>
              <a:t> Areas (DevOps and Release on Demand) + Leadership</a:t>
            </a:r>
          </a:p>
          <a:p>
            <a:r>
              <a:rPr lang="en" dirty="0"/>
              <a:t> - Backlogs and </a:t>
            </a:r>
            <a:r>
              <a:rPr lang="en" dirty="0" err="1"/>
              <a:t>SAFe</a:t>
            </a:r>
            <a:r>
              <a:rPr lang="en" dirty="0"/>
              <a:t> Requirements Model + NFR</a:t>
            </a:r>
          </a:p>
          <a:p>
            <a:r>
              <a:rPr lang="en" dirty="0"/>
              <a:t> - 4 Values (Built in Quality)</a:t>
            </a:r>
          </a:p>
          <a:p>
            <a:r>
              <a:rPr lang="en" dirty="0"/>
              <a:t> - Lean House of </a:t>
            </a:r>
            <a:r>
              <a:rPr lang="en" dirty="0" err="1"/>
              <a:t>SAfe</a:t>
            </a:r>
            <a:r>
              <a:rPr lang="en" dirty="0"/>
              <a:t> (Flow)</a:t>
            </a:r>
          </a:p>
          <a:p>
            <a:r>
              <a:rPr lang="en" dirty="0"/>
              <a:t> - 9 Principles (build incrementally with fast, integrated Learning Cycles)</a:t>
            </a:r>
            <a:endParaRPr lang="sv-SE" dirty="0"/>
          </a:p>
        </p:txBody>
      </p:sp>
      <p:sp>
        <p:nvSpPr>
          <p:cNvPr id="4" name="Platshållare för bildnummer 3"/>
          <p:cNvSpPr>
            <a:spLocks noGrp="1"/>
          </p:cNvSpPr>
          <p:nvPr>
            <p:ph type="sldNum" sz="quarter" idx="5"/>
          </p:nvPr>
        </p:nvSpPr>
        <p:spPr/>
        <p:txBody>
          <a:bodyPr/>
          <a:lstStyle/>
          <a:p>
            <a:fld id="{42C54E28-424B-426B-ABAE-FBFC286A90D9}" type="slidenum">
              <a:rPr lang="en-US" smtClean="0"/>
              <a:t>9</a:t>
            </a:fld>
            <a:endParaRPr lang="en-US"/>
          </a:p>
        </p:txBody>
      </p:sp>
    </p:spTree>
    <p:extLst>
      <p:ext uri="{BB962C8B-B14F-4D97-AF65-F5344CB8AC3E}">
        <p14:creationId xmlns:p14="http://schemas.microsoft.com/office/powerpoint/2010/main" val="4028098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 dirty="0"/>
              <a:t> - Agile Teams</a:t>
            </a:r>
          </a:p>
          <a:p>
            <a:r>
              <a:rPr lang="en" dirty="0"/>
              <a:t> - Program</a:t>
            </a:r>
          </a:p>
          <a:p>
            <a:r>
              <a:rPr lang="en" dirty="0"/>
              <a:t> - System Team</a:t>
            </a:r>
          </a:p>
          <a:p>
            <a:r>
              <a:rPr lang="en" dirty="0"/>
              <a:t> - Solution</a:t>
            </a:r>
          </a:p>
          <a:p>
            <a:r>
              <a:rPr lang="en" dirty="0"/>
              <a:t> - Portfolio</a:t>
            </a:r>
          </a:p>
          <a:p>
            <a:r>
              <a:rPr lang="en" dirty="0"/>
              <a:t> - </a:t>
            </a:r>
            <a:r>
              <a:rPr lang="en" dirty="0" err="1"/>
              <a:t>Competetnce</a:t>
            </a:r>
            <a:r>
              <a:rPr lang="en" dirty="0"/>
              <a:t> Areas (DevOps and Release on Demand) + Leadership</a:t>
            </a:r>
          </a:p>
          <a:p>
            <a:r>
              <a:rPr lang="en" dirty="0"/>
              <a:t> - Backlogs and </a:t>
            </a:r>
            <a:r>
              <a:rPr lang="en" dirty="0" err="1"/>
              <a:t>SAFe</a:t>
            </a:r>
            <a:r>
              <a:rPr lang="en" dirty="0"/>
              <a:t> Requirements Model + NFR</a:t>
            </a:r>
          </a:p>
          <a:p>
            <a:r>
              <a:rPr lang="en" dirty="0"/>
              <a:t> - 4 Values (Built in Quality)</a:t>
            </a:r>
          </a:p>
          <a:p>
            <a:r>
              <a:rPr lang="en" dirty="0"/>
              <a:t> - Lean House of </a:t>
            </a:r>
            <a:r>
              <a:rPr lang="en" dirty="0" err="1"/>
              <a:t>SAfe</a:t>
            </a:r>
            <a:r>
              <a:rPr lang="en" dirty="0"/>
              <a:t> (Flow)</a:t>
            </a:r>
          </a:p>
          <a:p>
            <a:r>
              <a:rPr lang="en" dirty="0"/>
              <a:t> - 9 Principles (build incrementally with fast, integrated Learning Cycles)</a:t>
            </a:r>
            <a:endParaRPr lang="sv-SE" dirty="0"/>
          </a:p>
        </p:txBody>
      </p:sp>
      <p:sp>
        <p:nvSpPr>
          <p:cNvPr id="4" name="Platshållare för bildnummer 3"/>
          <p:cNvSpPr>
            <a:spLocks noGrp="1"/>
          </p:cNvSpPr>
          <p:nvPr>
            <p:ph type="sldNum" sz="quarter" idx="5"/>
          </p:nvPr>
        </p:nvSpPr>
        <p:spPr/>
        <p:txBody>
          <a:bodyPr/>
          <a:lstStyle/>
          <a:p>
            <a:fld id="{42C54E28-424B-426B-ABAE-FBFC286A90D9}" type="slidenum">
              <a:rPr lang="en-US" smtClean="0"/>
              <a:t>10</a:t>
            </a:fld>
            <a:endParaRPr lang="en-US"/>
          </a:p>
        </p:txBody>
      </p:sp>
    </p:spTree>
    <p:extLst>
      <p:ext uri="{BB962C8B-B14F-4D97-AF65-F5344CB8AC3E}">
        <p14:creationId xmlns:p14="http://schemas.microsoft.com/office/powerpoint/2010/main" val="3621851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869EF89-E84D-4D5D-98E1-E6E3DE005CA6}" type="datetimeFigureOut">
              <a:rPr lang="en-US"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2A11B3-73D6-4C40-8B0F-D21A4C32B5C7}" type="slidenum">
              <a:rPr lang="en-US" smtClean="0"/>
              <a:t>‹#›</a:t>
            </a:fld>
            <a:endParaRPr lang="en-US"/>
          </a:p>
        </p:txBody>
      </p:sp>
    </p:spTree>
    <p:extLst>
      <p:ext uri="{BB962C8B-B14F-4D97-AF65-F5344CB8AC3E}">
        <p14:creationId xmlns:p14="http://schemas.microsoft.com/office/powerpoint/2010/main" val="3866514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69EF89-E84D-4D5D-98E1-E6E3DE005CA6}" type="datetimeFigureOut">
              <a:rPr lang="en-US"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2A11B3-73D6-4C40-8B0F-D21A4C32B5C7}" type="slidenum">
              <a:rPr lang="en-US" smtClean="0"/>
              <a:t>‹#›</a:t>
            </a:fld>
            <a:endParaRPr lang="en-US"/>
          </a:p>
        </p:txBody>
      </p:sp>
    </p:spTree>
    <p:extLst>
      <p:ext uri="{BB962C8B-B14F-4D97-AF65-F5344CB8AC3E}">
        <p14:creationId xmlns:p14="http://schemas.microsoft.com/office/powerpoint/2010/main" val="2856136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69EF89-E84D-4D5D-98E1-E6E3DE005CA6}" type="datetimeFigureOut">
              <a:rPr lang="en-US"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2A11B3-73D6-4C40-8B0F-D21A4C32B5C7}" type="slidenum">
              <a:rPr lang="en-US" smtClean="0"/>
              <a:t>‹#›</a:t>
            </a:fld>
            <a:endParaRPr lang="en-US"/>
          </a:p>
        </p:txBody>
      </p:sp>
    </p:spTree>
    <p:extLst>
      <p:ext uri="{BB962C8B-B14F-4D97-AF65-F5344CB8AC3E}">
        <p14:creationId xmlns:p14="http://schemas.microsoft.com/office/powerpoint/2010/main" val="4264893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77" indent="0" algn="ctr">
              <a:buNone/>
              <a:defRPr sz="2000"/>
            </a:lvl2pPr>
            <a:lvl3pPr marL="914353" indent="0" algn="ctr">
              <a:buNone/>
              <a:defRPr sz="1800"/>
            </a:lvl3pPr>
            <a:lvl4pPr marL="1371530" indent="0" algn="ctr">
              <a:buNone/>
              <a:defRPr sz="1600"/>
            </a:lvl4pPr>
            <a:lvl5pPr marL="1828706" indent="0" algn="ctr">
              <a:buNone/>
              <a:defRPr sz="1600"/>
            </a:lvl5pPr>
            <a:lvl6pPr marL="2285883" indent="0" algn="ctr">
              <a:buNone/>
              <a:defRPr sz="1600"/>
            </a:lvl6pPr>
            <a:lvl7pPr marL="2743060" indent="0" algn="ctr">
              <a:buNone/>
              <a:defRPr sz="1600"/>
            </a:lvl7pPr>
            <a:lvl8pPr marL="3200236" indent="0" algn="ctr">
              <a:buNone/>
              <a:defRPr sz="1600"/>
            </a:lvl8pPr>
            <a:lvl9pPr marL="3657413" indent="0" algn="ctr">
              <a:buNone/>
              <a:defRPr sz="1600"/>
            </a:lvl9pPr>
          </a:lstStyle>
          <a:p>
            <a:r>
              <a:rPr lang="sv-SE"/>
              <a:t>Klicka här för att ändra mall för underrubrikformat</a:t>
            </a:r>
            <a:endParaRPr lang="en-US" dirty="0"/>
          </a:p>
        </p:txBody>
      </p:sp>
      <p:sp>
        <p:nvSpPr>
          <p:cNvPr id="4" name="Date Placeholder 3"/>
          <p:cNvSpPr>
            <a:spLocks noGrp="1"/>
          </p:cNvSpPr>
          <p:nvPr>
            <p:ph type="dt" sz="half" idx="10"/>
          </p:nvPr>
        </p:nvSpPr>
        <p:spPr/>
        <p:txBody>
          <a:bodyPr/>
          <a:lstStyle/>
          <a:p>
            <a:pPr defTabSz="685813"/>
            <a:endParaRPr lang="en-US">
              <a:solidFill>
                <a:prstClr val="white">
                  <a:tint val="75000"/>
                </a:prstClr>
              </a:solidFill>
            </a:endParaRPr>
          </a:p>
        </p:txBody>
      </p:sp>
      <p:sp>
        <p:nvSpPr>
          <p:cNvPr id="5" name="Footer Placeholder 4"/>
          <p:cNvSpPr>
            <a:spLocks noGrp="1"/>
          </p:cNvSpPr>
          <p:nvPr>
            <p:ph type="ftr" sz="quarter" idx="11"/>
          </p:nvPr>
        </p:nvSpPr>
        <p:spPr/>
        <p:txBody>
          <a:bodyPr/>
          <a:lstStyle/>
          <a:p>
            <a:pPr defTabSz="685813"/>
            <a:r>
              <a:rPr lang="en-US">
                <a:solidFill>
                  <a:prstClr val="white">
                    <a:tint val="75000"/>
                  </a:prstClr>
                </a:solidFill>
              </a:rPr>
              <a:t>Issuer: PPS, Agile Training.  Security Class: Proprietary</a:t>
            </a:r>
          </a:p>
        </p:txBody>
      </p:sp>
      <p:sp>
        <p:nvSpPr>
          <p:cNvPr id="6" name="Slide Number Placeholder 5"/>
          <p:cNvSpPr>
            <a:spLocks noGrp="1"/>
          </p:cNvSpPr>
          <p:nvPr>
            <p:ph type="sldNum" sz="quarter" idx="12"/>
          </p:nvPr>
        </p:nvSpPr>
        <p:spPr/>
        <p:txBody>
          <a:bodyPr/>
          <a:lstStyle/>
          <a:p>
            <a:pPr defTabSz="685813"/>
            <a:fld id="{9D4F53DF-414D-2E4A-BBC0-ECF52A61D8AB}" type="slidenum">
              <a:rPr lang="en-US" smtClean="0">
                <a:solidFill>
                  <a:prstClr val="white">
                    <a:tint val="75000"/>
                  </a:prstClr>
                </a:solidFill>
              </a:rPr>
              <a:pPr defTabSz="685813"/>
              <a:t>‹#›</a:t>
            </a:fld>
            <a:endParaRPr lang="en-US">
              <a:solidFill>
                <a:prstClr val="white">
                  <a:tint val="75000"/>
                </a:prstClr>
              </a:solidFill>
            </a:endParaRPr>
          </a:p>
        </p:txBody>
      </p:sp>
    </p:spTree>
    <p:extLst>
      <p:ext uri="{BB962C8B-B14F-4D97-AF65-F5344CB8AC3E}">
        <p14:creationId xmlns:p14="http://schemas.microsoft.com/office/powerpoint/2010/main" val="1097279522"/>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idx="1"/>
          </p:nvPr>
        </p:nvSpPr>
        <p:spPr/>
        <p:txBody>
          <a:bodyPr/>
          <a:lstStyle/>
          <a:p>
            <a:pPr lvl="0"/>
            <a:r>
              <a:rPr lang="sv-SE"/>
              <a:t>Redigera format för bakgrundstext
Nivå två
Nivå tre
Nivå fyra
Nivå fem</a:t>
            </a:r>
            <a:endParaRPr lang="en-US" dirty="0"/>
          </a:p>
        </p:txBody>
      </p:sp>
      <p:sp>
        <p:nvSpPr>
          <p:cNvPr id="4" name="Date Placeholder 3"/>
          <p:cNvSpPr>
            <a:spLocks noGrp="1"/>
          </p:cNvSpPr>
          <p:nvPr>
            <p:ph type="dt" sz="half" idx="10"/>
          </p:nvPr>
        </p:nvSpPr>
        <p:spPr/>
        <p:txBody>
          <a:bodyPr/>
          <a:lstStyle/>
          <a:p>
            <a:pPr defTabSz="685813"/>
            <a:endParaRPr lang="en-US">
              <a:solidFill>
                <a:prstClr val="white">
                  <a:tint val="75000"/>
                </a:prstClr>
              </a:solidFill>
            </a:endParaRPr>
          </a:p>
        </p:txBody>
      </p:sp>
      <p:sp>
        <p:nvSpPr>
          <p:cNvPr id="5" name="Footer Placeholder 4"/>
          <p:cNvSpPr>
            <a:spLocks noGrp="1"/>
          </p:cNvSpPr>
          <p:nvPr>
            <p:ph type="ftr" sz="quarter" idx="11"/>
          </p:nvPr>
        </p:nvSpPr>
        <p:spPr/>
        <p:txBody>
          <a:bodyPr/>
          <a:lstStyle/>
          <a:p>
            <a:pPr defTabSz="685813"/>
            <a:r>
              <a:rPr lang="en-US">
                <a:solidFill>
                  <a:prstClr val="white">
                    <a:tint val="75000"/>
                  </a:prstClr>
                </a:solidFill>
              </a:rPr>
              <a:t>Issuer: PPS, Agile Training.  Security Class: Proprietary</a:t>
            </a:r>
          </a:p>
        </p:txBody>
      </p:sp>
      <p:sp>
        <p:nvSpPr>
          <p:cNvPr id="6" name="Slide Number Placeholder 5"/>
          <p:cNvSpPr>
            <a:spLocks noGrp="1"/>
          </p:cNvSpPr>
          <p:nvPr>
            <p:ph type="sldNum" sz="quarter" idx="12"/>
          </p:nvPr>
        </p:nvSpPr>
        <p:spPr/>
        <p:txBody>
          <a:bodyPr/>
          <a:lstStyle/>
          <a:p>
            <a:pPr defTabSz="685813"/>
            <a:fld id="{9D4F53DF-414D-2E4A-BBC0-ECF52A61D8AB}" type="slidenum">
              <a:rPr lang="en-US" smtClean="0">
                <a:solidFill>
                  <a:prstClr val="white">
                    <a:tint val="75000"/>
                  </a:prstClr>
                </a:solidFill>
              </a:rPr>
              <a:pPr defTabSz="685813"/>
              <a:t>‹#›</a:t>
            </a:fld>
            <a:endParaRPr lang="en-US">
              <a:solidFill>
                <a:prstClr val="white">
                  <a:tint val="75000"/>
                </a:prstClr>
              </a:solidFill>
            </a:endParaRPr>
          </a:p>
        </p:txBody>
      </p:sp>
    </p:spTree>
    <p:extLst>
      <p:ext uri="{BB962C8B-B14F-4D97-AF65-F5344CB8AC3E}">
        <p14:creationId xmlns:p14="http://schemas.microsoft.com/office/powerpoint/2010/main" val="1411674858"/>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sv-SE"/>
              <a:t>Klicka här för att ändra mall för rubrikformat</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77" indent="0">
              <a:buNone/>
              <a:defRPr sz="2000">
                <a:solidFill>
                  <a:schemeClr val="tx1">
                    <a:tint val="75000"/>
                  </a:schemeClr>
                </a:solidFill>
              </a:defRPr>
            </a:lvl2pPr>
            <a:lvl3pPr marL="914353" indent="0">
              <a:buNone/>
              <a:defRPr sz="1800">
                <a:solidFill>
                  <a:schemeClr val="tx1">
                    <a:tint val="75000"/>
                  </a:schemeClr>
                </a:solidFill>
              </a:defRPr>
            </a:lvl3pPr>
            <a:lvl4pPr marL="1371530" indent="0">
              <a:buNone/>
              <a:defRPr sz="1600">
                <a:solidFill>
                  <a:schemeClr val="tx1">
                    <a:tint val="75000"/>
                  </a:schemeClr>
                </a:solidFill>
              </a:defRPr>
            </a:lvl4pPr>
            <a:lvl5pPr marL="1828706" indent="0">
              <a:buNone/>
              <a:defRPr sz="1600">
                <a:solidFill>
                  <a:schemeClr val="tx1">
                    <a:tint val="75000"/>
                  </a:schemeClr>
                </a:solidFill>
              </a:defRPr>
            </a:lvl5pPr>
            <a:lvl6pPr marL="2285883" indent="0">
              <a:buNone/>
              <a:defRPr sz="1600">
                <a:solidFill>
                  <a:schemeClr val="tx1">
                    <a:tint val="75000"/>
                  </a:schemeClr>
                </a:solidFill>
              </a:defRPr>
            </a:lvl6pPr>
            <a:lvl7pPr marL="2743060" indent="0">
              <a:buNone/>
              <a:defRPr sz="1600">
                <a:solidFill>
                  <a:schemeClr val="tx1">
                    <a:tint val="75000"/>
                  </a:schemeClr>
                </a:solidFill>
              </a:defRPr>
            </a:lvl7pPr>
            <a:lvl8pPr marL="3200236" indent="0">
              <a:buNone/>
              <a:defRPr sz="1600">
                <a:solidFill>
                  <a:schemeClr val="tx1">
                    <a:tint val="75000"/>
                  </a:schemeClr>
                </a:solidFill>
              </a:defRPr>
            </a:lvl8pPr>
            <a:lvl9pPr marL="3657413" indent="0">
              <a:buNone/>
              <a:defRPr sz="1600">
                <a:solidFill>
                  <a:schemeClr val="tx1">
                    <a:tint val="75000"/>
                  </a:schemeClr>
                </a:solidFill>
              </a:defRPr>
            </a:lvl9pPr>
          </a:lstStyle>
          <a:p>
            <a:pPr lvl="0"/>
            <a:r>
              <a:rPr lang="sv-SE"/>
              <a:t>Redigera format för bakgrundstext
Nivå två
Nivå tre
Nivå fyra
Nivå fem</a:t>
            </a:r>
            <a:endParaRPr lang="en-US" dirty="0"/>
          </a:p>
        </p:txBody>
      </p:sp>
      <p:sp>
        <p:nvSpPr>
          <p:cNvPr id="4" name="Date Placeholder 3"/>
          <p:cNvSpPr>
            <a:spLocks noGrp="1"/>
          </p:cNvSpPr>
          <p:nvPr>
            <p:ph type="dt" sz="half" idx="10"/>
          </p:nvPr>
        </p:nvSpPr>
        <p:spPr/>
        <p:txBody>
          <a:bodyPr/>
          <a:lstStyle/>
          <a:p>
            <a:pPr defTabSz="685813"/>
            <a:endParaRPr lang="en-US">
              <a:solidFill>
                <a:prstClr val="white">
                  <a:tint val="75000"/>
                </a:prstClr>
              </a:solidFill>
            </a:endParaRPr>
          </a:p>
        </p:txBody>
      </p:sp>
      <p:sp>
        <p:nvSpPr>
          <p:cNvPr id="5" name="Footer Placeholder 4"/>
          <p:cNvSpPr>
            <a:spLocks noGrp="1"/>
          </p:cNvSpPr>
          <p:nvPr>
            <p:ph type="ftr" sz="quarter" idx="11"/>
          </p:nvPr>
        </p:nvSpPr>
        <p:spPr/>
        <p:txBody>
          <a:bodyPr/>
          <a:lstStyle/>
          <a:p>
            <a:pPr defTabSz="685813"/>
            <a:r>
              <a:rPr lang="en-US">
                <a:solidFill>
                  <a:prstClr val="white">
                    <a:tint val="75000"/>
                  </a:prstClr>
                </a:solidFill>
              </a:rPr>
              <a:t>Issuer: PPS, Agile Training.  Security Class: Proprietary</a:t>
            </a:r>
          </a:p>
        </p:txBody>
      </p:sp>
      <p:sp>
        <p:nvSpPr>
          <p:cNvPr id="6" name="Slide Number Placeholder 5"/>
          <p:cNvSpPr>
            <a:spLocks noGrp="1"/>
          </p:cNvSpPr>
          <p:nvPr>
            <p:ph type="sldNum" sz="quarter" idx="12"/>
          </p:nvPr>
        </p:nvSpPr>
        <p:spPr/>
        <p:txBody>
          <a:bodyPr/>
          <a:lstStyle/>
          <a:p>
            <a:pPr defTabSz="685813"/>
            <a:fld id="{9D4F53DF-414D-2E4A-BBC0-ECF52A61D8AB}" type="slidenum">
              <a:rPr lang="en-US" smtClean="0">
                <a:solidFill>
                  <a:prstClr val="white">
                    <a:tint val="75000"/>
                  </a:prstClr>
                </a:solidFill>
              </a:rPr>
              <a:pPr defTabSz="685813"/>
              <a:t>‹#›</a:t>
            </a:fld>
            <a:endParaRPr lang="en-US">
              <a:solidFill>
                <a:prstClr val="white">
                  <a:tint val="75000"/>
                </a:prstClr>
              </a:solidFill>
            </a:endParaRPr>
          </a:p>
        </p:txBody>
      </p:sp>
    </p:spTree>
    <p:extLst>
      <p:ext uri="{BB962C8B-B14F-4D97-AF65-F5344CB8AC3E}">
        <p14:creationId xmlns:p14="http://schemas.microsoft.com/office/powerpoint/2010/main" val="1734731097"/>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sv-SE"/>
              <a:t>Redigera format för bakgrundstext
Nivå två
Nivå tre
Nivå fyra
Nivå fem</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sv-SE"/>
              <a:t>Redigera format för bakgrundstext
Nivå två
Nivå tre
Nivå fyra
Nivå fem</a:t>
            </a:r>
            <a:endParaRPr lang="en-US" dirty="0"/>
          </a:p>
        </p:txBody>
      </p:sp>
      <p:sp>
        <p:nvSpPr>
          <p:cNvPr id="5" name="Date Placeholder 4"/>
          <p:cNvSpPr>
            <a:spLocks noGrp="1"/>
          </p:cNvSpPr>
          <p:nvPr>
            <p:ph type="dt" sz="half" idx="10"/>
          </p:nvPr>
        </p:nvSpPr>
        <p:spPr/>
        <p:txBody>
          <a:bodyPr/>
          <a:lstStyle/>
          <a:p>
            <a:pPr defTabSz="685813"/>
            <a:endParaRPr lang="en-US">
              <a:solidFill>
                <a:prstClr val="white">
                  <a:tint val="75000"/>
                </a:prstClr>
              </a:solidFill>
            </a:endParaRPr>
          </a:p>
        </p:txBody>
      </p:sp>
      <p:sp>
        <p:nvSpPr>
          <p:cNvPr id="6" name="Footer Placeholder 5"/>
          <p:cNvSpPr>
            <a:spLocks noGrp="1"/>
          </p:cNvSpPr>
          <p:nvPr>
            <p:ph type="ftr" sz="quarter" idx="11"/>
          </p:nvPr>
        </p:nvSpPr>
        <p:spPr/>
        <p:txBody>
          <a:bodyPr/>
          <a:lstStyle/>
          <a:p>
            <a:pPr defTabSz="685813"/>
            <a:r>
              <a:rPr lang="en-US">
                <a:solidFill>
                  <a:prstClr val="white">
                    <a:tint val="75000"/>
                  </a:prstClr>
                </a:solidFill>
              </a:rPr>
              <a:t>Issuer: PPS, Agile Training.  Security Class: Proprietary</a:t>
            </a:r>
          </a:p>
        </p:txBody>
      </p:sp>
      <p:sp>
        <p:nvSpPr>
          <p:cNvPr id="7" name="Slide Number Placeholder 6"/>
          <p:cNvSpPr>
            <a:spLocks noGrp="1"/>
          </p:cNvSpPr>
          <p:nvPr>
            <p:ph type="sldNum" sz="quarter" idx="12"/>
          </p:nvPr>
        </p:nvSpPr>
        <p:spPr/>
        <p:txBody>
          <a:bodyPr/>
          <a:lstStyle/>
          <a:p>
            <a:pPr defTabSz="685813"/>
            <a:fld id="{9D4F53DF-414D-2E4A-BBC0-ECF52A61D8AB}" type="slidenum">
              <a:rPr lang="en-US" smtClean="0">
                <a:solidFill>
                  <a:prstClr val="white">
                    <a:tint val="75000"/>
                  </a:prstClr>
                </a:solidFill>
              </a:rPr>
              <a:pPr defTabSz="685813"/>
              <a:t>‹#›</a:t>
            </a:fld>
            <a:endParaRPr lang="en-US">
              <a:solidFill>
                <a:prstClr val="white">
                  <a:tint val="75000"/>
                </a:prstClr>
              </a:solidFill>
            </a:endParaRPr>
          </a:p>
        </p:txBody>
      </p:sp>
    </p:spTree>
    <p:extLst>
      <p:ext uri="{BB962C8B-B14F-4D97-AF65-F5344CB8AC3E}">
        <p14:creationId xmlns:p14="http://schemas.microsoft.com/office/powerpoint/2010/main" val="1489635698"/>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6"/>
            <a:ext cx="10515600" cy="1325563"/>
          </a:xfrm>
        </p:spPr>
        <p:txBody>
          <a:bodyPr/>
          <a:lstStyle/>
          <a:p>
            <a:r>
              <a:rPr lang="sv-SE"/>
              <a:t>Klicka här för att ändra mall för rubrikformat</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sv-SE"/>
              <a:t>Redigera format för bakgrundstext
Nivå två
Nivå tre
Nivå fyra
Nivå fem</a:t>
            </a:r>
            <a:endParaRPr lang="en-US" dirty="0"/>
          </a:p>
        </p:txBody>
      </p:sp>
      <p:sp>
        <p:nvSpPr>
          <p:cNvPr id="4" name="Content Placeholder 3"/>
          <p:cNvSpPr>
            <a:spLocks noGrp="1"/>
          </p:cNvSpPr>
          <p:nvPr>
            <p:ph sz="half" idx="2"/>
          </p:nvPr>
        </p:nvSpPr>
        <p:spPr>
          <a:xfrm>
            <a:off x="839789" y="2505075"/>
            <a:ext cx="5157787" cy="3684588"/>
          </a:xfrm>
        </p:spPr>
        <p:txBody>
          <a:bodyPr/>
          <a:lstStyle/>
          <a:p>
            <a:pPr lvl="0"/>
            <a:r>
              <a:rPr lang="sv-SE"/>
              <a:t>Redigera format för bakgrundstext
Nivå två
Nivå tre
Nivå fyra
Nivå fem</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sv-SE"/>
              <a:t>Redigera format för bakgrundstext
Nivå två
Nivå tre
Nivå fyra
Nivå fem</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sv-SE"/>
              <a:t>Redigera format för bakgrundstext
Nivå två
Nivå tre
Nivå fyra
Nivå fem</a:t>
            </a:r>
            <a:endParaRPr lang="en-US" dirty="0"/>
          </a:p>
        </p:txBody>
      </p:sp>
      <p:sp>
        <p:nvSpPr>
          <p:cNvPr id="7" name="Date Placeholder 6"/>
          <p:cNvSpPr>
            <a:spLocks noGrp="1"/>
          </p:cNvSpPr>
          <p:nvPr>
            <p:ph type="dt" sz="half" idx="10"/>
          </p:nvPr>
        </p:nvSpPr>
        <p:spPr/>
        <p:txBody>
          <a:bodyPr/>
          <a:lstStyle/>
          <a:p>
            <a:pPr defTabSz="685813"/>
            <a:endParaRPr lang="en-US">
              <a:solidFill>
                <a:prstClr val="white">
                  <a:tint val="75000"/>
                </a:prstClr>
              </a:solidFill>
            </a:endParaRPr>
          </a:p>
        </p:txBody>
      </p:sp>
      <p:sp>
        <p:nvSpPr>
          <p:cNvPr id="8" name="Footer Placeholder 7"/>
          <p:cNvSpPr>
            <a:spLocks noGrp="1"/>
          </p:cNvSpPr>
          <p:nvPr>
            <p:ph type="ftr" sz="quarter" idx="11"/>
          </p:nvPr>
        </p:nvSpPr>
        <p:spPr/>
        <p:txBody>
          <a:bodyPr/>
          <a:lstStyle/>
          <a:p>
            <a:pPr defTabSz="685813"/>
            <a:r>
              <a:rPr lang="en-US">
                <a:solidFill>
                  <a:prstClr val="white">
                    <a:tint val="75000"/>
                  </a:prstClr>
                </a:solidFill>
              </a:rPr>
              <a:t>Issuer: PPS, Agile Training.  Security Class: Proprietary</a:t>
            </a:r>
          </a:p>
        </p:txBody>
      </p:sp>
      <p:sp>
        <p:nvSpPr>
          <p:cNvPr id="9" name="Slide Number Placeholder 8"/>
          <p:cNvSpPr>
            <a:spLocks noGrp="1"/>
          </p:cNvSpPr>
          <p:nvPr>
            <p:ph type="sldNum" sz="quarter" idx="12"/>
          </p:nvPr>
        </p:nvSpPr>
        <p:spPr/>
        <p:txBody>
          <a:bodyPr/>
          <a:lstStyle/>
          <a:p>
            <a:pPr defTabSz="685813"/>
            <a:fld id="{9D4F53DF-414D-2E4A-BBC0-ECF52A61D8AB}" type="slidenum">
              <a:rPr lang="en-US" smtClean="0">
                <a:solidFill>
                  <a:prstClr val="white">
                    <a:tint val="75000"/>
                  </a:prstClr>
                </a:solidFill>
              </a:rPr>
              <a:pPr defTabSz="685813"/>
              <a:t>‹#›</a:t>
            </a:fld>
            <a:endParaRPr lang="en-US">
              <a:solidFill>
                <a:prstClr val="white">
                  <a:tint val="75000"/>
                </a:prstClr>
              </a:solidFill>
            </a:endParaRPr>
          </a:p>
        </p:txBody>
      </p:sp>
    </p:spTree>
    <p:extLst>
      <p:ext uri="{BB962C8B-B14F-4D97-AF65-F5344CB8AC3E}">
        <p14:creationId xmlns:p14="http://schemas.microsoft.com/office/powerpoint/2010/main" val="2441132590"/>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Date Placeholder 2"/>
          <p:cNvSpPr>
            <a:spLocks noGrp="1"/>
          </p:cNvSpPr>
          <p:nvPr>
            <p:ph type="dt" sz="half" idx="10"/>
          </p:nvPr>
        </p:nvSpPr>
        <p:spPr/>
        <p:txBody>
          <a:bodyPr/>
          <a:lstStyle/>
          <a:p>
            <a:pPr defTabSz="685813"/>
            <a:endParaRPr lang="en-US">
              <a:solidFill>
                <a:prstClr val="white">
                  <a:tint val="75000"/>
                </a:prstClr>
              </a:solidFill>
            </a:endParaRPr>
          </a:p>
        </p:txBody>
      </p:sp>
      <p:sp>
        <p:nvSpPr>
          <p:cNvPr id="4" name="Footer Placeholder 3"/>
          <p:cNvSpPr>
            <a:spLocks noGrp="1"/>
          </p:cNvSpPr>
          <p:nvPr>
            <p:ph type="ftr" sz="quarter" idx="11"/>
          </p:nvPr>
        </p:nvSpPr>
        <p:spPr/>
        <p:txBody>
          <a:bodyPr/>
          <a:lstStyle/>
          <a:p>
            <a:pPr defTabSz="685813"/>
            <a:r>
              <a:rPr lang="en-US">
                <a:solidFill>
                  <a:prstClr val="white">
                    <a:tint val="75000"/>
                  </a:prstClr>
                </a:solidFill>
              </a:rPr>
              <a:t>Issuer: PPS, Agile Training.  Security Class: Proprietary</a:t>
            </a:r>
          </a:p>
        </p:txBody>
      </p:sp>
      <p:sp>
        <p:nvSpPr>
          <p:cNvPr id="5" name="Slide Number Placeholder 4"/>
          <p:cNvSpPr>
            <a:spLocks noGrp="1"/>
          </p:cNvSpPr>
          <p:nvPr>
            <p:ph type="sldNum" sz="quarter" idx="12"/>
          </p:nvPr>
        </p:nvSpPr>
        <p:spPr/>
        <p:txBody>
          <a:bodyPr/>
          <a:lstStyle/>
          <a:p>
            <a:pPr defTabSz="685813"/>
            <a:fld id="{9D4F53DF-414D-2E4A-BBC0-ECF52A61D8AB}" type="slidenum">
              <a:rPr lang="en-US" smtClean="0">
                <a:solidFill>
                  <a:prstClr val="white">
                    <a:tint val="75000"/>
                  </a:prstClr>
                </a:solidFill>
              </a:rPr>
              <a:pPr defTabSz="685813"/>
              <a:t>‹#›</a:t>
            </a:fld>
            <a:endParaRPr lang="en-US">
              <a:solidFill>
                <a:prstClr val="white">
                  <a:tint val="75000"/>
                </a:prstClr>
              </a:solidFill>
            </a:endParaRPr>
          </a:p>
        </p:txBody>
      </p:sp>
    </p:spTree>
    <p:extLst>
      <p:ext uri="{BB962C8B-B14F-4D97-AF65-F5344CB8AC3E}">
        <p14:creationId xmlns:p14="http://schemas.microsoft.com/office/powerpoint/2010/main" val="4034485254"/>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13"/>
            <a:endParaRPr lang="en-US">
              <a:solidFill>
                <a:prstClr val="white">
                  <a:tint val="75000"/>
                </a:prstClr>
              </a:solidFill>
            </a:endParaRPr>
          </a:p>
        </p:txBody>
      </p:sp>
      <p:sp>
        <p:nvSpPr>
          <p:cNvPr id="3" name="Footer Placeholder 2"/>
          <p:cNvSpPr>
            <a:spLocks noGrp="1"/>
          </p:cNvSpPr>
          <p:nvPr>
            <p:ph type="ftr" sz="quarter" idx="11"/>
          </p:nvPr>
        </p:nvSpPr>
        <p:spPr/>
        <p:txBody>
          <a:bodyPr/>
          <a:lstStyle/>
          <a:p>
            <a:pPr defTabSz="685813"/>
            <a:r>
              <a:rPr lang="en-US">
                <a:solidFill>
                  <a:prstClr val="white">
                    <a:tint val="75000"/>
                  </a:prstClr>
                </a:solidFill>
              </a:rPr>
              <a:t>Issuer: PPS, Agile Training.  Security Class: Proprietary</a:t>
            </a:r>
          </a:p>
        </p:txBody>
      </p:sp>
      <p:sp>
        <p:nvSpPr>
          <p:cNvPr id="4" name="Slide Number Placeholder 3"/>
          <p:cNvSpPr>
            <a:spLocks noGrp="1"/>
          </p:cNvSpPr>
          <p:nvPr>
            <p:ph type="sldNum" sz="quarter" idx="12"/>
          </p:nvPr>
        </p:nvSpPr>
        <p:spPr/>
        <p:txBody>
          <a:bodyPr/>
          <a:lstStyle/>
          <a:p>
            <a:pPr defTabSz="685813"/>
            <a:fld id="{9D4F53DF-414D-2E4A-BBC0-ECF52A61D8AB}" type="slidenum">
              <a:rPr lang="en-US" smtClean="0">
                <a:solidFill>
                  <a:prstClr val="white">
                    <a:tint val="75000"/>
                  </a:prstClr>
                </a:solidFill>
              </a:rPr>
              <a:pPr defTabSz="685813"/>
              <a:t>‹#›</a:t>
            </a:fld>
            <a:endParaRPr lang="en-US">
              <a:solidFill>
                <a:prstClr val="white">
                  <a:tint val="75000"/>
                </a:prstClr>
              </a:solidFill>
            </a:endParaRPr>
          </a:p>
        </p:txBody>
      </p:sp>
    </p:spTree>
    <p:extLst>
      <p:ext uri="{BB962C8B-B14F-4D97-AF65-F5344CB8AC3E}">
        <p14:creationId xmlns:p14="http://schemas.microsoft.com/office/powerpoint/2010/main" val="159716867"/>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
Nivå två
Nivå tre
Nivå fyra
Nivå fem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sv-SE"/>
              <a:t>Redigera format för bakgrundstext
Nivå två
Nivå tre
Nivå fyra
Nivå fem</a:t>
            </a:r>
            <a:endParaRPr lang="en-US" dirty="0"/>
          </a:p>
        </p:txBody>
      </p:sp>
      <p:sp>
        <p:nvSpPr>
          <p:cNvPr id="5" name="Date Placeholder 4"/>
          <p:cNvSpPr>
            <a:spLocks noGrp="1"/>
          </p:cNvSpPr>
          <p:nvPr>
            <p:ph type="dt" sz="half" idx="10"/>
          </p:nvPr>
        </p:nvSpPr>
        <p:spPr/>
        <p:txBody>
          <a:bodyPr/>
          <a:lstStyle/>
          <a:p>
            <a:pPr defTabSz="685813"/>
            <a:endParaRPr lang="en-US">
              <a:solidFill>
                <a:prstClr val="white">
                  <a:tint val="75000"/>
                </a:prstClr>
              </a:solidFill>
            </a:endParaRPr>
          </a:p>
        </p:txBody>
      </p:sp>
      <p:sp>
        <p:nvSpPr>
          <p:cNvPr id="6" name="Footer Placeholder 5"/>
          <p:cNvSpPr>
            <a:spLocks noGrp="1"/>
          </p:cNvSpPr>
          <p:nvPr>
            <p:ph type="ftr" sz="quarter" idx="11"/>
          </p:nvPr>
        </p:nvSpPr>
        <p:spPr/>
        <p:txBody>
          <a:bodyPr/>
          <a:lstStyle/>
          <a:p>
            <a:pPr defTabSz="685813"/>
            <a:r>
              <a:rPr lang="en-US">
                <a:solidFill>
                  <a:prstClr val="white">
                    <a:tint val="75000"/>
                  </a:prstClr>
                </a:solidFill>
              </a:rPr>
              <a:t>Issuer: PPS, Agile Training.  Security Class: Proprietary</a:t>
            </a:r>
          </a:p>
        </p:txBody>
      </p:sp>
      <p:sp>
        <p:nvSpPr>
          <p:cNvPr id="7" name="Slide Number Placeholder 6"/>
          <p:cNvSpPr>
            <a:spLocks noGrp="1"/>
          </p:cNvSpPr>
          <p:nvPr>
            <p:ph type="sldNum" sz="quarter" idx="12"/>
          </p:nvPr>
        </p:nvSpPr>
        <p:spPr/>
        <p:txBody>
          <a:bodyPr/>
          <a:lstStyle/>
          <a:p>
            <a:pPr defTabSz="685813"/>
            <a:fld id="{9D4F53DF-414D-2E4A-BBC0-ECF52A61D8AB}" type="slidenum">
              <a:rPr lang="en-US" smtClean="0">
                <a:solidFill>
                  <a:prstClr val="white">
                    <a:tint val="75000"/>
                  </a:prstClr>
                </a:solidFill>
              </a:rPr>
              <a:pPr defTabSz="685813"/>
              <a:t>‹#›</a:t>
            </a:fld>
            <a:endParaRPr lang="en-US">
              <a:solidFill>
                <a:prstClr val="white">
                  <a:tint val="75000"/>
                </a:prstClr>
              </a:solidFill>
            </a:endParaRPr>
          </a:p>
        </p:txBody>
      </p:sp>
    </p:spTree>
    <p:extLst>
      <p:ext uri="{BB962C8B-B14F-4D97-AF65-F5344CB8AC3E}">
        <p14:creationId xmlns:p14="http://schemas.microsoft.com/office/powerpoint/2010/main" val="2717929281"/>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69EF89-E84D-4D5D-98E1-E6E3DE005CA6}" type="datetimeFigureOut">
              <a:rPr lang="en-US"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2A11B3-73D6-4C40-8B0F-D21A4C32B5C7}" type="slidenum">
              <a:rPr lang="en-US" smtClean="0"/>
              <a:t>‹#›</a:t>
            </a:fld>
            <a:endParaRPr lang="en-US"/>
          </a:p>
        </p:txBody>
      </p:sp>
    </p:spTree>
    <p:extLst>
      <p:ext uri="{BB962C8B-B14F-4D97-AF65-F5344CB8AC3E}">
        <p14:creationId xmlns:p14="http://schemas.microsoft.com/office/powerpoint/2010/main" val="38997688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sv-SE"/>
              <a:t>Klicka på ikonen för att lägga till en bild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sv-SE"/>
              <a:t>Redigera format för bakgrundstext
Nivå två
Nivå tre
Nivå fyra
Nivå fem</a:t>
            </a:r>
            <a:endParaRPr lang="en-US" dirty="0"/>
          </a:p>
        </p:txBody>
      </p:sp>
      <p:sp>
        <p:nvSpPr>
          <p:cNvPr id="5" name="Date Placeholder 4"/>
          <p:cNvSpPr>
            <a:spLocks noGrp="1"/>
          </p:cNvSpPr>
          <p:nvPr>
            <p:ph type="dt" sz="half" idx="10"/>
          </p:nvPr>
        </p:nvSpPr>
        <p:spPr/>
        <p:txBody>
          <a:bodyPr/>
          <a:lstStyle/>
          <a:p>
            <a:pPr defTabSz="685813"/>
            <a:endParaRPr lang="en-US">
              <a:solidFill>
                <a:prstClr val="white">
                  <a:tint val="75000"/>
                </a:prstClr>
              </a:solidFill>
            </a:endParaRPr>
          </a:p>
        </p:txBody>
      </p:sp>
      <p:sp>
        <p:nvSpPr>
          <p:cNvPr id="6" name="Footer Placeholder 5"/>
          <p:cNvSpPr>
            <a:spLocks noGrp="1"/>
          </p:cNvSpPr>
          <p:nvPr>
            <p:ph type="ftr" sz="quarter" idx="11"/>
          </p:nvPr>
        </p:nvSpPr>
        <p:spPr/>
        <p:txBody>
          <a:bodyPr/>
          <a:lstStyle/>
          <a:p>
            <a:pPr defTabSz="685813"/>
            <a:r>
              <a:rPr lang="en-US">
                <a:solidFill>
                  <a:prstClr val="white">
                    <a:tint val="75000"/>
                  </a:prstClr>
                </a:solidFill>
              </a:rPr>
              <a:t>Issuer: PPS, Agile Training.  Security Class: Proprietary</a:t>
            </a:r>
          </a:p>
        </p:txBody>
      </p:sp>
      <p:sp>
        <p:nvSpPr>
          <p:cNvPr id="7" name="Slide Number Placeholder 6"/>
          <p:cNvSpPr>
            <a:spLocks noGrp="1"/>
          </p:cNvSpPr>
          <p:nvPr>
            <p:ph type="sldNum" sz="quarter" idx="12"/>
          </p:nvPr>
        </p:nvSpPr>
        <p:spPr/>
        <p:txBody>
          <a:bodyPr/>
          <a:lstStyle/>
          <a:p>
            <a:pPr defTabSz="685813"/>
            <a:fld id="{9D4F53DF-414D-2E4A-BBC0-ECF52A61D8AB}" type="slidenum">
              <a:rPr lang="en-US" smtClean="0">
                <a:solidFill>
                  <a:prstClr val="white">
                    <a:tint val="75000"/>
                  </a:prstClr>
                </a:solidFill>
              </a:rPr>
              <a:pPr defTabSz="685813"/>
              <a:t>‹#›</a:t>
            </a:fld>
            <a:endParaRPr lang="en-US">
              <a:solidFill>
                <a:prstClr val="white">
                  <a:tint val="75000"/>
                </a:prstClr>
              </a:solidFill>
            </a:endParaRPr>
          </a:p>
        </p:txBody>
      </p:sp>
    </p:spTree>
    <p:extLst>
      <p:ext uri="{BB962C8B-B14F-4D97-AF65-F5344CB8AC3E}">
        <p14:creationId xmlns:p14="http://schemas.microsoft.com/office/powerpoint/2010/main" val="2404730225"/>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Vertical Text Placeholder 2"/>
          <p:cNvSpPr>
            <a:spLocks noGrp="1"/>
          </p:cNvSpPr>
          <p:nvPr>
            <p:ph type="body" orient="vert" idx="1"/>
          </p:nvPr>
        </p:nvSpPr>
        <p:spPr/>
        <p:txBody>
          <a:bodyPr vert="eaVert"/>
          <a:lstStyle/>
          <a:p>
            <a:pPr lvl="0"/>
            <a:r>
              <a:rPr lang="sv-SE"/>
              <a:t>Redigera format för bakgrundstext
Nivå två
Nivå tre
Nivå fyra
Nivå fem</a:t>
            </a:r>
            <a:endParaRPr lang="en-US" dirty="0"/>
          </a:p>
        </p:txBody>
      </p:sp>
      <p:sp>
        <p:nvSpPr>
          <p:cNvPr id="4" name="Date Placeholder 3"/>
          <p:cNvSpPr>
            <a:spLocks noGrp="1"/>
          </p:cNvSpPr>
          <p:nvPr>
            <p:ph type="dt" sz="half" idx="10"/>
          </p:nvPr>
        </p:nvSpPr>
        <p:spPr/>
        <p:txBody>
          <a:bodyPr/>
          <a:lstStyle/>
          <a:p>
            <a:pPr defTabSz="685813"/>
            <a:endParaRPr lang="en-US">
              <a:solidFill>
                <a:prstClr val="white">
                  <a:tint val="75000"/>
                </a:prstClr>
              </a:solidFill>
            </a:endParaRPr>
          </a:p>
        </p:txBody>
      </p:sp>
      <p:sp>
        <p:nvSpPr>
          <p:cNvPr id="5" name="Footer Placeholder 4"/>
          <p:cNvSpPr>
            <a:spLocks noGrp="1"/>
          </p:cNvSpPr>
          <p:nvPr>
            <p:ph type="ftr" sz="quarter" idx="11"/>
          </p:nvPr>
        </p:nvSpPr>
        <p:spPr/>
        <p:txBody>
          <a:bodyPr/>
          <a:lstStyle/>
          <a:p>
            <a:pPr defTabSz="685813"/>
            <a:r>
              <a:rPr lang="en-US">
                <a:solidFill>
                  <a:prstClr val="white">
                    <a:tint val="75000"/>
                  </a:prstClr>
                </a:solidFill>
              </a:rPr>
              <a:t>Issuer: PPS, Agile Training.  Security Class: Proprietary</a:t>
            </a:r>
          </a:p>
        </p:txBody>
      </p:sp>
      <p:sp>
        <p:nvSpPr>
          <p:cNvPr id="6" name="Slide Number Placeholder 5"/>
          <p:cNvSpPr>
            <a:spLocks noGrp="1"/>
          </p:cNvSpPr>
          <p:nvPr>
            <p:ph type="sldNum" sz="quarter" idx="12"/>
          </p:nvPr>
        </p:nvSpPr>
        <p:spPr/>
        <p:txBody>
          <a:bodyPr/>
          <a:lstStyle/>
          <a:p>
            <a:pPr defTabSz="685813"/>
            <a:fld id="{9D4F53DF-414D-2E4A-BBC0-ECF52A61D8AB}" type="slidenum">
              <a:rPr lang="en-US" smtClean="0">
                <a:solidFill>
                  <a:prstClr val="white">
                    <a:tint val="75000"/>
                  </a:prstClr>
                </a:solidFill>
              </a:rPr>
              <a:pPr defTabSz="685813"/>
              <a:t>‹#›</a:t>
            </a:fld>
            <a:endParaRPr lang="en-US">
              <a:solidFill>
                <a:prstClr val="white">
                  <a:tint val="75000"/>
                </a:prstClr>
              </a:solidFill>
            </a:endParaRPr>
          </a:p>
        </p:txBody>
      </p:sp>
    </p:spTree>
    <p:extLst>
      <p:ext uri="{BB962C8B-B14F-4D97-AF65-F5344CB8AC3E}">
        <p14:creationId xmlns:p14="http://schemas.microsoft.com/office/powerpoint/2010/main" val="4266204402"/>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sv-SE"/>
              <a:t>Klicka här för att ändra mall för rubrikformat</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sv-SE"/>
              <a:t>Redigera format för bakgrundstext
Nivå två
Nivå tre
Nivå fyra
Nivå fem</a:t>
            </a:r>
            <a:endParaRPr lang="en-US" dirty="0"/>
          </a:p>
        </p:txBody>
      </p:sp>
      <p:sp>
        <p:nvSpPr>
          <p:cNvPr id="4" name="Date Placeholder 3"/>
          <p:cNvSpPr>
            <a:spLocks noGrp="1"/>
          </p:cNvSpPr>
          <p:nvPr>
            <p:ph type="dt" sz="half" idx="10"/>
          </p:nvPr>
        </p:nvSpPr>
        <p:spPr/>
        <p:txBody>
          <a:bodyPr/>
          <a:lstStyle/>
          <a:p>
            <a:pPr defTabSz="685813"/>
            <a:endParaRPr lang="en-US">
              <a:solidFill>
                <a:prstClr val="white">
                  <a:tint val="75000"/>
                </a:prstClr>
              </a:solidFill>
            </a:endParaRPr>
          </a:p>
        </p:txBody>
      </p:sp>
      <p:sp>
        <p:nvSpPr>
          <p:cNvPr id="5" name="Footer Placeholder 4"/>
          <p:cNvSpPr>
            <a:spLocks noGrp="1"/>
          </p:cNvSpPr>
          <p:nvPr>
            <p:ph type="ftr" sz="quarter" idx="11"/>
          </p:nvPr>
        </p:nvSpPr>
        <p:spPr/>
        <p:txBody>
          <a:bodyPr/>
          <a:lstStyle/>
          <a:p>
            <a:pPr defTabSz="685813"/>
            <a:r>
              <a:rPr lang="en-US">
                <a:solidFill>
                  <a:prstClr val="white">
                    <a:tint val="75000"/>
                  </a:prstClr>
                </a:solidFill>
              </a:rPr>
              <a:t>Issuer: PPS, Agile Training.  Security Class: Proprietary</a:t>
            </a:r>
          </a:p>
        </p:txBody>
      </p:sp>
      <p:sp>
        <p:nvSpPr>
          <p:cNvPr id="6" name="Slide Number Placeholder 5"/>
          <p:cNvSpPr>
            <a:spLocks noGrp="1"/>
          </p:cNvSpPr>
          <p:nvPr>
            <p:ph type="sldNum" sz="quarter" idx="12"/>
          </p:nvPr>
        </p:nvSpPr>
        <p:spPr/>
        <p:txBody>
          <a:bodyPr/>
          <a:lstStyle/>
          <a:p>
            <a:pPr defTabSz="685813"/>
            <a:fld id="{9D4F53DF-414D-2E4A-BBC0-ECF52A61D8AB}" type="slidenum">
              <a:rPr lang="en-US" smtClean="0">
                <a:solidFill>
                  <a:prstClr val="white">
                    <a:tint val="75000"/>
                  </a:prstClr>
                </a:solidFill>
              </a:rPr>
              <a:pPr defTabSz="685813"/>
              <a:t>‹#›</a:t>
            </a:fld>
            <a:endParaRPr lang="en-US">
              <a:solidFill>
                <a:prstClr val="white">
                  <a:tint val="75000"/>
                </a:prstClr>
              </a:solidFill>
            </a:endParaRPr>
          </a:p>
        </p:txBody>
      </p:sp>
    </p:spTree>
    <p:extLst>
      <p:ext uri="{BB962C8B-B14F-4D97-AF65-F5344CB8AC3E}">
        <p14:creationId xmlns:p14="http://schemas.microsoft.com/office/powerpoint/2010/main" val="3494238937"/>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le and 1 column">
    <p:spTree>
      <p:nvGrpSpPr>
        <p:cNvPr id="1" name=""/>
        <p:cNvGrpSpPr/>
        <p:nvPr/>
      </p:nvGrpSpPr>
      <p:grpSpPr>
        <a:xfrm>
          <a:off x="0" y="0"/>
          <a:ext cx="0" cy="0"/>
          <a:chOff x="0" y="0"/>
          <a:chExt cx="0" cy="0"/>
        </a:xfrm>
      </p:grpSpPr>
      <p:sp>
        <p:nvSpPr>
          <p:cNvPr id="3" name="Content Placeholder 1"/>
          <p:cNvSpPr>
            <a:spLocks noGrp="1"/>
          </p:cNvSpPr>
          <p:nvPr>
            <p:ph idx="1"/>
          </p:nvPr>
        </p:nvSpPr>
        <p:spPr>
          <a:xfrm>
            <a:off x="529177" y="1800000"/>
            <a:ext cx="11135785"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a:xfrm>
            <a:off x="524934" y="239719"/>
            <a:ext cx="9992784" cy="1085371"/>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3252759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mp; Bullets" type="tx">
  <p:cSld name="Title &amp; Bullets">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892969" y="178594"/>
            <a:ext cx="10406062" cy="1518047"/>
          </a:xfrm>
          <a:prstGeom prst="rect">
            <a:avLst/>
          </a:prstGeom>
          <a:noFill/>
          <a:ln>
            <a:noFill/>
          </a:ln>
        </p:spPr>
        <p:txBody>
          <a:bodyPr spcFirstLastPara="1" wrap="square" lIns="50800" tIns="50800" rIns="50800" bIns="50800" anchor="ctr" anchorCtr="0"/>
          <a:lstStyle>
            <a:lvl1pPr marR="0" lvl="0" algn="l" rtl="0">
              <a:lnSpc>
                <a:spcPct val="100000"/>
              </a:lnSpc>
              <a:spcBef>
                <a:spcPts val="0"/>
              </a:spcBef>
              <a:spcAft>
                <a:spcPts val="0"/>
              </a:spcAft>
              <a:buClr>
                <a:srgbClr val="000000"/>
              </a:buClr>
              <a:buSzPts val="6900"/>
              <a:buFont typeface="Helvetica Neue"/>
              <a:buNone/>
              <a:defRPr sz="6469"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6900"/>
              <a:buFont typeface="Helvetica Neue"/>
              <a:buNone/>
              <a:defRPr sz="6469"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6900"/>
              <a:buFont typeface="Helvetica Neue"/>
              <a:buNone/>
              <a:defRPr sz="6469"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6900"/>
              <a:buFont typeface="Helvetica Neue"/>
              <a:buNone/>
              <a:defRPr sz="6469"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6900"/>
              <a:buFont typeface="Helvetica Neue"/>
              <a:buNone/>
              <a:defRPr sz="6469"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6900"/>
              <a:buFont typeface="Helvetica Neue"/>
              <a:buNone/>
              <a:defRPr sz="6469"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6900"/>
              <a:buFont typeface="Helvetica Neue"/>
              <a:buNone/>
              <a:defRPr sz="6469"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6900"/>
              <a:buFont typeface="Helvetica Neue"/>
              <a:buNone/>
              <a:defRPr sz="6469"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6900"/>
              <a:buFont typeface="Helvetica Neue"/>
              <a:buNone/>
              <a:defRPr sz="6469" b="0" i="0" u="none" strike="noStrike" cap="none">
                <a:solidFill>
                  <a:srgbClr val="000000"/>
                </a:solidFill>
                <a:latin typeface="Helvetica Neue"/>
                <a:ea typeface="Helvetica Neue"/>
                <a:cs typeface="Helvetica Neue"/>
                <a:sym typeface="Helvetica Neue"/>
              </a:defRPr>
            </a:lvl9pPr>
          </a:lstStyle>
          <a:p>
            <a:endParaRPr/>
          </a:p>
        </p:txBody>
      </p:sp>
      <p:sp>
        <p:nvSpPr>
          <p:cNvPr id="15" name="Shape 15"/>
          <p:cNvSpPr txBox="1">
            <a:spLocks noGrp="1"/>
          </p:cNvSpPr>
          <p:nvPr>
            <p:ph type="body" idx="1"/>
          </p:nvPr>
        </p:nvSpPr>
        <p:spPr>
          <a:xfrm>
            <a:off x="892969" y="1821656"/>
            <a:ext cx="10406062" cy="4420195"/>
          </a:xfrm>
          <a:prstGeom prst="rect">
            <a:avLst/>
          </a:prstGeom>
          <a:noFill/>
          <a:ln>
            <a:noFill/>
          </a:ln>
        </p:spPr>
        <p:txBody>
          <a:bodyPr spcFirstLastPara="1" wrap="square" lIns="50800" tIns="50800" rIns="50800" bIns="50800" anchor="ctr" anchorCtr="0"/>
          <a:lstStyle>
            <a:lvl1pPr marL="428631" marR="0" lvl="0" indent="-490544" algn="l" rtl="0">
              <a:lnSpc>
                <a:spcPct val="100000"/>
              </a:lnSpc>
              <a:spcBef>
                <a:spcPts val="3937"/>
              </a:spcBef>
              <a:spcAft>
                <a:spcPts val="0"/>
              </a:spcAft>
              <a:buClr>
                <a:srgbClr val="000000"/>
              </a:buClr>
              <a:buSzPts val="4640"/>
              <a:buFont typeface="Helvetica Neue"/>
              <a:buChar char="•"/>
              <a:defRPr sz="3000" b="0" i="0" u="none" strike="noStrike" cap="none">
                <a:solidFill>
                  <a:srgbClr val="000000"/>
                </a:solidFill>
                <a:latin typeface="Helvetica Neue"/>
                <a:ea typeface="Helvetica Neue"/>
                <a:cs typeface="Helvetica Neue"/>
                <a:sym typeface="Helvetica Neue"/>
              </a:defRPr>
            </a:lvl1pPr>
            <a:lvl2pPr marL="857262" marR="0" lvl="1" indent="-490544" algn="l" rtl="0">
              <a:lnSpc>
                <a:spcPct val="100000"/>
              </a:lnSpc>
              <a:spcBef>
                <a:spcPts val="3937"/>
              </a:spcBef>
              <a:spcAft>
                <a:spcPts val="0"/>
              </a:spcAft>
              <a:buClr>
                <a:srgbClr val="000000"/>
              </a:buClr>
              <a:buSzPts val="4640"/>
              <a:buFont typeface="Helvetica Neue"/>
              <a:buChar char="•"/>
              <a:defRPr sz="3000" b="0" i="0" u="none" strike="noStrike" cap="none">
                <a:solidFill>
                  <a:srgbClr val="000000"/>
                </a:solidFill>
                <a:latin typeface="Helvetica Neue"/>
                <a:ea typeface="Helvetica Neue"/>
                <a:cs typeface="Helvetica Neue"/>
                <a:sym typeface="Helvetica Neue"/>
              </a:defRPr>
            </a:lvl2pPr>
            <a:lvl3pPr marL="1285893" marR="0" lvl="2" indent="-490544" algn="l" rtl="0">
              <a:lnSpc>
                <a:spcPct val="100000"/>
              </a:lnSpc>
              <a:spcBef>
                <a:spcPts val="3937"/>
              </a:spcBef>
              <a:spcAft>
                <a:spcPts val="0"/>
              </a:spcAft>
              <a:buClr>
                <a:srgbClr val="000000"/>
              </a:buClr>
              <a:buSzPts val="4640"/>
              <a:buFont typeface="Helvetica Neue"/>
              <a:buChar char="•"/>
              <a:defRPr sz="3000" b="0" i="0" u="none" strike="noStrike" cap="none">
                <a:solidFill>
                  <a:srgbClr val="000000"/>
                </a:solidFill>
                <a:latin typeface="Helvetica Neue"/>
                <a:ea typeface="Helvetica Neue"/>
                <a:cs typeface="Helvetica Neue"/>
                <a:sym typeface="Helvetica Neue"/>
              </a:defRPr>
            </a:lvl3pPr>
            <a:lvl4pPr marL="1714525" marR="0" lvl="3" indent="-490544" algn="l" rtl="0">
              <a:lnSpc>
                <a:spcPct val="100000"/>
              </a:lnSpc>
              <a:spcBef>
                <a:spcPts val="3937"/>
              </a:spcBef>
              <a:spcAft>
                <a:spcPts val="0"/>
              </a:spcAft>
              <a:buClr>
                <a:srgbClr val="000000"/>
              </a:buClr>
              <a:buSzPts val="4640"/>
              <a:buFont typeface="Helvetica Neue"/>
              <a:buChar char="•"/>
              <a:defRPr sz="3000" b="0" i="0" u="none" strike="noStrike" cap="none">
                <a:solidFill>
                  <a:srgbClr val="000000"/>
                </a:solidFill>
                <a:latin typeface="Helvetica Neue"/>
                <a:ea typeface="Helvetica Neue"/>
                <a:cs typeface="Helvetica Neue"/>
                <a:sym typeface="Helvetica Neue"/>
              </a:defRPr>
            </a:lvl4pPr>
            <a:lvl5pPr marL="2143156" marR="0" lvl="4" indent="-490544" algn="l" rtl="0">
              <a:lnSpc>
                <a:spcPct val="100000"/>
              </a:lnSpc>
              <a:spcBef>
                <a:spcPts val="3937"/>
              </a:spcBef>
              <a:spcAft>
                <a:spcPts val="0"/>
              </a:spcAft>
              <a:buClr>
                <a:srgbClr val="000000"/>
              </a:buClr>
              <a:buSzPts val="4640"/>
              <a:buFont typeface="Helvetica Neue"/>
              <a:buChar char="•"/>
              <a:defRPr sz="3000" b="0" i="0" u="none" strike="noStrike" cap="none">
                <a:solidFill>
                  <a:srgbClr val="000000"/>
                </a:solidFill>
                <a:latin typeface="Helvetica Neue"/>
                <a:ea typeface="Helvetica Neue"/>
                <a:cs typeface="Helvetica Neue"/>
                <a:sym typeface="Helvetica Neue"/>
              </a:defRPr>
            </a:lvl5pPr>
            <a:lvl6pPr marL="2571787" marR="0" lvl="5" indent="-490544" algn="l" rtl="0">
              <a:lnSpc>
                <a:spcPct val="100000"/>
              </a:lnSpc>
              <a:spcBef>
                <a:spcPts val="3937"/>
              </a:spcBef>
              <a:spcAft>
                <a:spcPts val="0"/>
              </a:spcAft>
              <a:buClr>
                <a:srgbClr val="000000"/>
              </a:buClr>
              <a:buSzPts val="4640"/>
              <a:buFont typeface="Helvetica Neue"/>
              <a:buChar char="•"/>
              <a:defRPr sz="3000" b="0" i="0" u="none" strike="noStrike" cap="none">
                <a:solidFill>
                  <a:srgbClr val="000000"/>
                </a:solidFill>
                <a:latin typeface="Helvetica Neue"/>
                <a:ea typeface="Helvetica Neue"/>
                <a:cs typeface="Helvetica Neue"/>
                <a:sym typeface="Helvetica Neue"/>
              </a:defRPr>
            </a:lvl6pPr>
            <a:lvl7pPr marL="3000418" marR="0" lvl="6" indent="-490544" algn="l" rtl="0">
              <a:lnSpc>
                <a:spcPct val="100000"/>
              </a:lnSpc>
              <a:spcBef>
                <a:spcPts val="3937"/>
              </a:spcBef>
              <a:spcAft>
                <a:spcPts val="0"/>
              </a:spcAft>
              <a:buClr>
                <a:srgbClr val="000000"/>
              </a:buClr>
              <a:buSzPts val="4640"/>
              <a:buFont typeface="Helvetica Neue"/>
              <a:buChar char="•"/>
              <a:defRPr sz="3000" b="0" i="0" u="none" strike="noStrike" cap="none">
                <a:solidFill>
                  <a:srgbClr val="000000"/>
                </a:solidFill>
                <a:latin typeface="Helvetica Neue"/>
                <a:ea typeface="Helvetica Neue"/>
                <a:cs typeface="Helvetica Neue"/>
                <a:sym typeface="Helvetica Neue"/>
              </a:defRPr>
            </a:lvl7pPr>
            <a:lvl8pPr marL="3429050" marR="0" lvl="7" indent="-490544" algn="l" rtl="0">
              <a:lnSpc>
                <a:spcPct val="100000"/>
              </a:lnSpc>
              <a:spcBef>
                <a:spcPts val="3937"/>
              </a:spcBef>
              <a:spcAft>
                <a:spcPts val="0"/>
              </a:spcAft>
              <a:buClr>
                <a:srgbClr val="000000"/>
              </a:buClr>
              <a:buSzPts val="4640"/>
              <a:buFont typeface="Helvetica Neue"/>
              <a:buChar char="•"/>
              <a:defRPr sz="3000" b="0" i="0" u="none" strike="noStrike" cap="none">
                <a:solidFill>
                  <a:srgbClr val="000000"/>
                </a:solidFill>
                <a:latin typeface="Helvetica Neue"/>
                <a:ea typeface="Helvetica Neue"/>
                <a:cs typeface="Helvetica Neue"/>
                <a:sym typeface="Helvetica Neue"/>
              </a:defRPr>
            </a:lvl8pPr>
            <a:lvl9pPr marL="3857680" marR="0" lvl="8" indent="-490544" algn="l" rtl="0">
              <a:lnSpc>
                <a:spcPct val="100000"/>
              </a:lnSpc>
              <a:spcBef>
                <a:spcPts val="3937"/>
              </a:spcBef>
              <a:spcAft>
                <a:spcPts val="0"/>
              </a:spcAft>
              <a:buClr>
                <a:srgbClr val="000000"/>
              </a:buClr>
              <a:buSzPts val="4640"/>
              <a:buFont typeface="Helvetica Neue"/>
              <a:buChar char="•"/>
              <a:defRPr sz="3000" b="0" i="0" u="none" strike="noStrike" cap="none">
                <a:solidFill>
                  <a:srgbClr val="000000"/>
                </a:solidFill>
                <a:latin typeface="Helvetica Neue"/>
                <a:ea typeface="Helvetica Neue"/>
                <a:cs typeface="Helvetica Neue"/>
                <a:sym typeface="Helvetica Neue"/>
              </a:defRPr>
            </a:lvl9pPr>
          </a:lstStyle>
          <a:p>
            <a:endParaRPr/>
          </a:p>
        </p:txBody>
      </p:sp>
      <p:sp>
        <p:nvSpPr>
          <p:cNvPr id="16" name="Shape 16"/>
          <p:cNvSpPr txBox="1">
            <a:spLocks noGrp="1"/>
          </p:cNvSpPr>
          <p:nvPr>
            <p:ph type="sldNum" idx="12"/>
          </p:nvPr>
        </p:nvSpPr>
        <p:spPr>
          <a:xfrm>
            <a:off x="5933329" y="6536531"/>
            <a:ext cx="318993" cy="228028"/>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1600"/>
              <a:buFont typeface="Helvetica Neue Light"/>
              <a:buNone/>
              <a:defRPr sz="15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1600"/>
              <a:buFont typeface="Helvetica Neue Light"/>
              <a:buNone/>
              <a:defRPr sz="15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1600"/>
              <a:buFont typeface="Helvetica Neue Light"/>
              <a:buNone/>
              <a:defRPr sz="15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1600"/>
              <a:buFont typeface="Helvetica Neue Light"/>
              <a:buNone/>
              <a:defRPr sz="15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1600"/>
              <a:buFont typeface="Helvetica Neue Light"/>
              <a:buNone/>
              <a:defRPr sz="15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1600"/>
              <a:buFont typeface="Helvetica Neue Light"/>
              <a:buNone/>
              <a:defRPr sz="15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1600"/>
              <a:buFont typeface="Helvetica Neue Light"/>
              <a:buNone/>
              <a:defRPr sz="15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1600"/>
              <a:buFont typeface="Helvetica Neue Light"/>
              <a:buNone/>
              <a:defRPr sz="15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1600"/>
              <a:buFont typeface="Helvetica Neue Light"/>
              <a:buNone/>
              <a:defRPr sz="1500"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523473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descr="4.5-PPTBackgrounds_Test-Yellow-FullFrame.jpg">
            <a:extLst>
              <a:ext uri="{FF2B5EF4-FFF2-40B4-BE49-F238E27FC236}">
                <a16:creationId xmlns:a16="http://schemas.microsoft.com/office/drawing/2014/main" xmlns="" id="{11E83A8A-7421-F247-BB4B-6F5AAD9C4D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0" y="2245167"/>
            <a:ext cx="12192000" cy="2367667"/>
          </a:xfrm>
          <a:solidFill>
            <a:schemeClr val="bg1"/>
          </a:solidFill>
          <a:ln w="9525">
            <a:solidFill>
              <a:schemeClr val="bg1">
                <a:alpha val="0"/>
              </a:schemeClr>
            </a:solid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lang="en-US" altLang="en-US" sz="4000" b="0" cap="none" baseline="0" dirty="0">
                <a:solidFill>
                  <a:schemeClr val="tx1"/>
                </a:solidFill>
                <a:latin typeface="+mj-lt"/>
                <a:ea typeface="+mj-ea"/>
                <a:cs typeface="+mj-cs"/>
              </a:defRPr>
            </a:lvl1pPr>
          </a:lstStyle>
          <a:p>
            <a:r>
              <a:rPr lang="en-US" dirty="0"/>
              <a:t>Section Title</a:t>
            </a:r>
          </a:p>
        </p:txBody>
      </p:sp>
      <p:sp>
        <p:nvSpPr>
          <p:cNvPr id="7" name="TextBox 6"/>
          <p:cNvSpPr txBox="1"/>
          <p:nvPr userDrawn="1"/>
        </p:nvSpPr>
        <p:spPr>
          <a:xfrm>
            <a:off x="10687456" y="6400801"/>
            <a:ext cx="872107" cy="361857"/>
          </a:xfrm>
          <a:prstGeom prst="rect">
            <a:avLst/>
          </a:prstGeom>
          <a:solidFill>
            <a:schemeClr val="bg1">
              <a:alpha val="0"/>
            </a:schemeClr>
          </a:solidFill>
          <a:ln>
            <a:solidFill>
              <a:schemeClr val="bg1">
                <a:alpha val="0"/>
              </a:schemeClr>
            </a:solidFill>
          </a:ln>
        </p:spPr>
        <p:txBody>
          <a:bodyPr wrap="square" lIns="0" tIns="0" rIns="0" bIns="0" rtlCol="0" anchor="b" anchorCtr="0">
            <a:noAutofit/>
          </a:bodyPr>
          <a:lstStyle/>
          <a:p>
            <a:pPr algn="r">
              <a:defRPr/>
            </a:pPr>
            <a:r>
              <a:rPr lang="en-US" sz="1200" dirty="0">
                <a:solidFill>
                  <a:srgbClr val="FFFFFF"/>
                </a:solidFill>
              </a:rPr>
              <a:t>5-</a:t>
            </a:r>
            <a:fld id="{ABA28972-6D48-4F49-8D9E-11DAC31E3DF7}" type="slidenum">
              <a:rPr lang="en-US" sz="1200">
                <a:solidFill>
                  <a:srgbClr val="FFFFFF"/>
                </a:solidFill>
              </a:rPr>
              <a:pPr algn="r">
                <a:defRPr/>
              </a:pPr>
              <a:t>‹#›</a:t>
            </a:fld>
            <a:endParaRPr lang="en-US" sz="1200" dirty="0">
              <a:solidFill>
                <a:srgbClr val="FFFFFF"/>
              </a:solidFill>
            </a:endParaRPr>
          </a:p>
        </p:txBody>
      </p:sp>
      <p:sp>
        <p:nvSpPr>
          <p:cNvPr id="6" name="TextBox 5"/>
          <p:cNvSpPr txBox="1"/>
          <p:nvPr userDrawn="1"/>
        </p:nvSpPr>
        <p:spPr>
          <a:xfrm>
            <a:off x="2058747" y="6556313"/>
            <a:ext cx="2520232" cy="215444"/>
          </a:xfrm>
          <a:prstGeom prst="rect">
            <a:avLst/>
          </a:prstGeom>
          <a:solidFill>
            <a:schemeClr val="bg1">
              <a:alpha val="0"/>
            </a:schemeClr>
          </a:solidFill>
          <a:ln>
            <a:solidFill>
              <a:schemeClr val="bg1">
                <a:alpha val="0"/>
              </a:schemeClr>
            </a:solidFill>
          </a:ln>
        </p:spPr>
        <p:txBody>
          <a:bodyPr wrap="square" rtlCol="0">
            <a:spAutoFit/>
          </a:bodyPr>
          <a:lstStyle/>
          <a:p>
            <a:r>
              <a:rPr lang="en-US" sz="800" dirty="0">
                <a:solidFill>
                  <a:srgbClr val="FFFFFF"/>
                </a:solidFill>
              </a:rPr>
              <a:t>© Scaled Agile, Inc. </a:t>
            </a:r>
          </a:p>
        </p:txBody>
      </p:sp>
      <p:pic>
        <p:nvPicPr>
          <p:cNvPr id="8" name="Picture 7" descr="PPT-sized.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8614" y="6579223"/>
            <a:ext cx="1490133" cy="169503"/>
          </a:xfrm>
          <a:prstGeom prst="rect">
            <a:avLst/>
          </a:prstGeom>
        </p:spPr>
      </p:pic>
    </p:spTree>
    <p:extLst>
      <p:ext uri="{BB962C8B-B14F-4D97-AF65-F5344CB8AC3E}">
        <p14:creationId xmlns:p14="http://schemas.microsoft.com/office/powerpoint/2010/main" val="25102709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69413" cy="450088"/>
          </a:xfrm>
          <a:noFill/>
          <a:ln w="9525">
            <a:noFill/>
            <a:miter lim="800000"/>
            <a:headEnd/>
            <a:tailEnd/>
          </a:ln>
        </p:spPr>
        <p:txBody>
          <a:bodyPr vert="horz" wrap="square" lIns="0" tIns="0" rIns="0" bIns="0" numCol="1" anchor="t" anchorCtr="0" compatLnSpc="1">
            <a:prstTxWarp prst="textNoShape">
              <a:avLst/>
            </a:prstTxWarp>
            <a:noAutofit/>
          </a:bodyPr>
          <a:lstStyle>
            <a:lvl1pPr>
              <a:defRPr lang="en-US" altLang="en-US" sz="3200" b="0" dirty="0">
                <a:solidFill>
                  <a:schemeClr val="tx1"/>
                </a:solidFill>
                <a:latin typeface="+mj-lt"/>
                <a:ea typeface="+mj-ea"/>
                <a:cs typeface="+mj-cs"/>
              </a:defRPr>
            </a:lvl1pPr>
          </a:lstStyle>
          <a:p>
            <a:pPr lvl="0" algn="l" rtl="0" eaLnBrk="1" fontAlgn="base" hangingPunct="1">
              <a:spcBef>
                <a:spcPct val="0"/>
              </a:spcBef>
              <a:spcAft>
                <a:spcPct val="0"/>
              </a:spcAft>
            </a:pPr>
            <a:r>
              <a:rPr lang="en-US"/>
              <a:t>Click to edit Master title style</a:t>
            </a:r>
            <a:endParaRPr lang="en-US" dirty="0"/>
          </a:p>
        </p:txBody>
      </p:sp>
      <p:sp>
        <p:nvSpPr>
          <p:cNvPr id="3" name="Content Placeholder 2"/>
          <p:cNvSpPr>
            <a:spLocks noGrp="1"/>
          </p:cNvSpPr>
          <p:nvPr>
            <p:ph idx="1"/>
          </p:nvPr>
        </p:nvSpPr>
        <p:spPr>
          <a:xfrm>
            <a:off x="525515" y="1289406"/>
            <a:ext cx="11125200" cy="5118100"/>
          </a:xfrm>
        </p:spPr>
        <p:txBody>
          <a:bodyPr wrap="square">
            <a:noAutofit/>
          </a:bodyPr>
          <a:lstStyle>
            <a:lvl1pPr>
              <a:spcBef>
                <a:spcPts val="1067"/>
              </a:spcBef>
              <a:spcAft>
                <a:spcPts val="1067"/>
              </a:spcAft>
              <a:defRPr sz="2667">
                <a:solidFill>
                  <a:schemeClr val="tx1"/>
                </a:solidFill>
              </a:defRPr>
            </a:lvl1pPr>
            <a:lvl2pPr>
              <a:spcBef>
                <a:spcPts val="800"/>
              </a:spcBef>
              <a:spcAft>
                <a:spcPts val="800"/>
              </a:spcAft>
              <a:buSzPct val="117000"/>
              <a:buFont typeface="Arial Black" pitchFamily="34" charset="0"/>
              <a:buChar char="–"/>
              <a:defRPr sz="2400">
                <a:solidFill>
                  <a:schemeClr val="tx1"/>
                </a:solidFill>
              </a:defRPr>
            </a:lvl2pPr>
            <a:lvl3pPr marL="1028674" indent="-228594">
              <a:spcBef>
                <a:spcPts val="800"/>
              </a:spcBef>
              <a:spcAft>
                <a:spcPts val="800"/>
              </a:spcAft>
              <a:buSzPct val="117000"/>
              <a:buFont typeface="Lucida Grande"/>
              <a:buChar char="-"/>
              <a:defRPr sz="2400">
                <a:solidFill>
                  <a:schemeClr val="tx1"/>
                </a:solidFill>
              </a:defRPr>
            </a:lvl3pPr>
            <a:lvl4pPr>
              <a:buSzPct val="110000"/>
              <a:buFont typeface="Arial Black" pitchFamily="34" charset="0"/>
              <a:buChar char="–"/>
              <a:defRPr/>
            </a:lvl4pPr>
            <a:lvl5pPr>
              <a:buSzPct val="110000"/>
              <a:buFont typeface="Arial Black" pitchFamily="34" charset="0"/>
              <a:buChar char="–"/>
              <a:defRPr sz="16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1775864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89733" cy="402336"/>
          </a:xfrm>
          <a:noFill/>
          <a:ln w="9525">
            <a:noFill/>
            <a:miter lim="800000"/>
            <a:headEnd/>
            <a:tailEnd/>
          </a:ln>
        </p:spPr>
        <p:txBody>
          <a:bodyPr vert="horz" wrap="square" lIns="0" tIns="0" rIns="0" bIns="0" numCol="1" anchor="t" anchorCtr="0" compatLnSpc="1">
            <a:prstTxWarp prst="textNoShape">
              <a:avLst/>
            </a:prstTxWarp>
            <a:noAutofit/>
          </a:bodyPr>
          <a:lstStyle>
            <a:lvl1pPr algn="l" rtl="0" eaLnBrk="0" fontAlgn="base" hangingPunct="0">
              <a:spcBef>
                <a:spcPct val="0"/>
              </a:spcBef>
              <a:spcAft>
                <a:spcPct val="0"/>
              </a:spcAft>
              <a:defRPr lang="en-US" altLang="en-US" sz="3200" b="0" dirty="0">
                <a:solidFill>
                  <a:schemeClr val="tx1"/>
                </a:solidFill>
                <a:latin typeface="+mj-lt"/>
                <a:ea typeface="+mj-ea"/>
                <a:cs typeface="+mj-cs"/>
              </a:defRPr>
            </a:lvl1pPr>
          </a:lstStyle>
          <a:p>
            <a:pPr lvl="0" algn="l" rtl="0" eaLnBrk="1" fontAlgn="base" hangingPunct="1">
              <a:spcBef>
                <a:spcPct val="0"/>
              </a:spcBef>
              <a:spcAft>
                <a:spcPct val="0"/>
              </a:spcAft>
            </a:pPr>
            <a:r>
              <a:rPr lang="en-US"/>
              <a:t>Click to edit Master title style</a:t>
            </a:r>
            <a:endParaRPr lang="en-US" dirty="0"/>
          </a:p>
        </p:txBody>
      </p:sp>
      <p:sp>
        <p:nvSpPr>
          <p:cNvPr id="3" name="Content Placeholder 2"/>
          <p:cNvSpPr>
            <a:spLocks noGrp="1"/>
          </p:cNvSpPr>
          <p:nvPr>
            <p:ph sz="half" idx="1"/>
          </p:nvPr>
        </p:nvSpPr>
        <p:spPr>
          <a:xfrm>
            <a:off x="525515" y="1278895"/>
            <a:ext cx="5181600" cy="4953000"/>
          </a:xfrm>
        </p:spPr>
        <p:txBody>
          <a:bodyPr>
            <a:noAutofit/>
          </a:bodyPr>
          <a:lstStyle>
            <a:lvl1pPr marL="292093" indent="-292093">
              <a:spcBef>
                <a:spcPts val="800"/>
              </a:spcBef>
              <a:spcAft>
                <a:spcPts val="800"/>
              </a:spcAft>
              <a:defRPr sz="2400">
                <a:solidFill>
                  <a:schemeClr val="tx1"/>
                </a:solidFill>
              </a:defRPr>
            </a:lvl1pPr>
            <a:lvl2pPr marL="634984" indent="-228594">
              <a:spcBef>
                <a:spcPts val="800"/>
              </a:spcBef>
              <a:spcAft>
                <a:spcPts val="800"/>
              </a:spcAft>
              <a:defRPr sz="2133">
                <a:solidFill>
                  <a:schemeClr val="tx1"/>
                </a:solidFill>
              </a:defRPr>
            </a:lvl2pPr>
            <a:lvl3pPr marL="914377" indent="-165096">
              <a:spcBef>
                <a:spcPts val="800"/>
              </a:spcBef>
              <a:spcAft>
                <a:spcPts val="800"/>
              </a:spcAft>
              <a:defRPr sz="2133">
                <a:solidFill>
                  <a:schemeClr val="tx1"/>
                </a:solidFill>
              </a:defRPr>
            </a:lvl3pPr>
            <a:lvl4pPr marL="1369979" indent="-227008">
              <a:defRPr sz="1800">
                <a:solidFill>
                  <a:srgbClr val="3C3C3C"/>
                </a:solidFill>
              </a:defRPr>
            </a:lvl4pPr>
            <a:lvl5pPr marL="1662072" indent="-227008">
              <a:defRPr sz="1800">
                <a:solidFill>
                  <a:srgbClr val="3C3C3C"/>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316715" y="1278895"/>
            <a:ext cx="5181600" cy="4953000"/>
          </a:xfrm>
        </p:spPr>
        <p:txBody>
          <a:bodyPr>
            <a:noAutofit/>
          </a:bodyPr>
          <a:lstStyle>
            <a:lvl1pPr marL="292093" indent="-292093">
              <a:spcBef>
                <a:spcPts val="800"/>
              </a:spcBef>
              <a:spcAft>
                <a:spcPts val="800"/>
              </a:spcAft>
              <a:defRPr sz="2400">
                <a:solidFill>
                  <a:schemeClr val="tx1"/>
                </a:solidFill>
              </a:defRPr>
            </a:lvl1pPr>
            <a:lvl2pPr marL="749281" indent="-292093">
              <a:spcBef>
                <a:spcPts val="800"/>
              </a:spcBef>
              <a:spcAft>
                <a:spcPts val="800"/>
              </a:spcAft>
              <a:defRPr sz="2133">
                <a:solidFill>
                  <a:schemeClr val="tx1"/>
                </a:solidFill>
              </a:defRPr>
            </a:lvl2pPr>
            <a:lvl3pPr marL="1028674" indent="-228594">
              <a:spcBef>
                <a:spcPts val="800"/>
              </a:spcBef>
              <a:spcAft>
                <a:spcPts val="800"/>
              </a:spcAft>
              <a:defRPr sz="2133">
                <a:solidFill>
                  <a:schemeClr val="tx1"/>
                </a:solidFill>
              </a:defRPr>
            </a:lvl3pPr>
            <a:lvl4pPr marL="1369979" indent="-227008">
              <a:defRPr sz="1600">
                <a:solidFill>
                  <a:srgbClr val="3C3C3C"/>
                </a:solidFill>
              </a:defRPr>
            </a:lvl4pPr>
            <a:lvl5pPr marL="1662072" indent="-227008">
              <a:defRPr sz="1600">
                <a:solidFill>
                  <a:srgbClr val="3C3C3C"/>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722618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2" y="228600"/>
            <a:ext cx="11104881" cy="402336"/>
          </a:xfrm>
          <a:noFill/>
          <a:ln w="9525">
            <a:noFill/>
            <a:miter lim="800000"/>
            <a:headEnd/>
            <a:tailEnd/>
          </a:ln>
        </p:spPr>
        <p:txBody>
          <a:bodyPr vert="horz" wrap="square" lIns="0" tIns="0" rIns="0" bIns="0" numCol="1" anchor="t" anchorCtr="0" compatLnSpc="1">
            <a:prstTxWarp prst="textNoShape">
              <a:avLst/>
            </a:prstTxWarp>
            <a:noAutofit/>
          </a:bodyPr>
          <a:lstStyle>
            <a:lvl1pPr>
              <a:defRPr lang="en-US" altLang="en-US" sz="3200" b="0" dirty="0">
                <a:solidFill>
                  <a:srgbClr val="565656"/>
                </a:solidFill>
                <a:latin typeface="+mj-lt"/>
                <a:ea typeface="+mj-ea"/>
                <a:cs typeface="+mj-cs"/>
              </a:defRPr>
            </a:lvl1pPr>
          </a:lstStyle>
          <a:p>
            <a:pPr lvl="0" algn="l" rtl="0" eaLnBrk="1" fontAlgn="base" hangingPunct="1">
              <a:spcBef>
                <a:spcPct val="0"/>
              </a:spcBef>
              <a:spcAft>
                <a:spcPct val="0"/>
              </a:spcAft>
            </a:pPr>
            <a:r>
              <a:rPr lang="en-US"/>
              <a:t>Click to edit Master title style</a:t>
            </a:r>
            <a:endParaRPr lang="en-US" dirty="0"/>
          </a:p>
        </p:txBody>
      </p:sp>
    </p:spTree>
    <p:extLst>
      <p:ext uri="{BB962C8B-B14F-4D97-AF65-F5344CB8AC3E}">
        <p14:creationId xmlns:p14="http://schemas.microsoft.com/office/powerpoint/2010/main" val="15523308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Kick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65656"/>
                </a:solidFill>
              </a:defRPr>
            </a:lvl1pPr>
          </a:lstStyle>
          <a:p>
            <a:r>
              <a:rPr lang="en-US"/>
              <a:t>Click to edit Master title style</a:t>
            </a:r>
            <a:endParaRPr lang="en-US" dirty="0"/>
          </a:p>
        </p:txBody>
      </p:sp>
      <p:sp>
        <p:nvSpPr>
          <p:cNvPr id="4" name="Text Placeholder 3"/>
          <p:cNvSpPr>
            <a:spLocks noGrp="1"/>
          </p:cNvSpPr>
          <p:nvPr>
            <p:ph type="body" sz="quarter" idx="10" hasCustomPrompt="1"/>
          </p:nvPr>
        </p:nvSpPr>
        <p:spPr>
          <a:xfrm>
            <a:off x="609600" y="1128069"/>
            <a:ext cx="11006667" cy="825500"/>
          </a:xfrm>
        </p:spPr>
        <p:txBody>
          <a:bodyPr/>
          <a:lstStyle>
            <a:lvl1pPr marL="0" indent="0">
              <a:spcBef>
                <a:spcPts val="0"/>
              </a:spcBef>
              <a:spcAft>
                <a:spcPts val="0"/>
              </a:spcAft>
              <a:buNone/>
              <a:defRPr sz="2667" baseline="0">
                <a:solidFill>
                  <a:schemeClr val="tx1"/>
                </a:solidFill>
              </a:defRPr>
            </a:lvl1pPr>
            <a:lvl2pPr marL="469888" indent="0">
              <a:spcBef>
                <a:spcPts val="0"/>
              </a:spcBef>
              <a:spcAft>
                <a:spcPts val="0"/>
              </a:spcAft>
              <a:buNone/>
              <a:defRPr sz="2200"/>
            </a:lvl2pPr>
            <a:lvl3pPr marL="800080" indent="0">
              <a:spcBef>
                <a:spcPts val="0"/>
              </a:spcBef>
              <a:spcAft>
                <a:spcPts val="0"/>
              </a:spcAft>
              <a:buNone/>
              <a:defRPr sz="2200"/>
            </a:lvl3pPr>
            <a:lvl4pPr marL="1142971" indent="0">
              <a:spcBef>
                <a:spcPts val="0"/>
              </a:spcBef>
              <a:spcAft>
                <a:spcPts val="0"/>
              </a:spcAft>
              <a:buNone/>
              <a:defRPr sz="2200"/>
            </a:lvl4pPr>
            <a:lvl5pPr marL="1435064" indent="0">
              <a:spcBef>
                <a:spcPts val="0"/>
              </a:spcBef>
              <a:spcAft>
                <a:spcPts val="0"/>
              </a:spcAft>
              <a:buNone/>
              <a:defRPr sz="2200"/>
            </a:lvl5pPr>
          </a:lstStyle>
          <a:p>
            <a:pPr lvl="0"/>
            <a:r>
              <a:rPr lang="en-US" dirty="0"/>
              <a:t>Click to edit kicker box copy. Two lines max.</a:t>
            </a:r>
          </a:p>
          <a:p>
            <a:pPr lvl="0"/>
            <a:endParaRPr lang="en-US" dirty="0"/>
          </a:p>
        </p:txBody>
      </p:sp>
    </p:spTree>
    <p:extLst>
      <p:ext uri="{BB962C8B-B14F-4D97-AF65-F5344CB8AC3E}">
        <p14:creationId xmlns:p14="http://schemas.microsoft.com/office/powerpoint/2010/main" val="4048865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69EF89-E84D-4D5D-98E1-E6E3DE005CA6}" type="datetimeFigureOut">
              <a:rPr lang="en-US"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2A11B3-73D6-4C40-8B0F-D21A4C32B5C7}" type="slidenum">
              <a:rPr lang="en-US" smtClean="0"/>
              <a:t>‹#›</a:t>
            </a:fld>
            <a:endParaRPr lang="en-US"/>
          </a:p>
        </p:txBody>
      </p:sp>
    </p:spTree>
    <p:extLst>
      <p:ext uri="{BB962C8B-B14F-4D97-AF65-F5344CB8AC3E}">
        <p14:creationId xmlns:p14="http://schemas.microsoft.com/office/powerpoint/2010/main" val="30590782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Kicker,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65656"/>
                </a:solidFill>
              </a:defRPr>
            </a:lvl1pPr>
          </a:lstStyle>
          <a:p>
            <a:r>
              <a:rPr lang="en-US"/>
              <a:t>Click to edit Master title style</a:t>
            </a:r>
            <a:endParaRPr lang="en-US" dirty="0"/>
          </a:p>
        </p:txBody>
      </p:sp>
      <p:sp>
        <p:nvSpPr>
          <p:cNvPr id="4" name="Text Placeholder 3"/>
          <p:cNvSpPr>
            <a:spLocks noGrp="1"/>
          </p:cNvSpPr>
          <p:nvPr>
            <p:ph type="body" sz="quarter" idx="10" hasCustomPrompt="1"/>
          </p:nvPr>
        </p:nvSpPr>
        <p:spPr>
          <a:xfrm>
            <a:off x="609600" y="1128069"/>
            <a:ext cx="11006667" cy="654699"/>
          </a:xfrm>
        </p:spPr>
        <p:txBody>
          <a:bodyPr/>
          <a:lstStyle>
            <a:lvl1pPr marL="0" indent="0">
              <a:spcBef>
                <a:spcPts val="0"/>
              </a:spcBef>
              <a:spcAft>
                <a:spcPts val="0"/>
              </a:spcAft>
              <a:buNone/>
              <a:defRPr sz="2667" baseline="0">
                <a:solidFill>
                  <a:schemeClr val="tx1"/>
                </a:solidFill>
              </a:defRPr>
            </a:lvl1pPr>
            <a:lvl2pPr marL="469888" indent="0">
              <a:spcBef>
                <a:spcPts val="0"/>
              </a:spcBef>
              <a:spcAft>
                <a:spcPts val="0"/>
              </a:spcAft>
              <a:buNone/>
              <a:defRPr sz="2200"/>
            </a:lvl2pPr>
            <a:lvl3pPr marL="800080" indent="0">
              <a:spcBef>
                <a:spcPts val="0"/>
              </a:spcBef>
              <a:spcAft>
                <a:spcPts val="0"/>
              </a:spcAft>
              <a:buNone/>
              <a:defRPr sz="2200"/>
            </a:lvl3pPr>
            <a:lvl4pPr marL="1142971" indent="0">
              <a:spcBef>
                <a:spcPts val="0"/>
              </a:spcBef>
              <a:spcAft>
                <a:spcPts val="0"/>
              </a:spcAft>
              <a:buNone/>
              <a:defRPr sz="2200"/>
            </a:lvl4pPr>
            <a:lvl5pPr marL="1435064" indent="0">
              <a:spcBef>
                <a:spcPts val="0"/>
              </a:spcBef>
              <a:spcAft>
                <a:spcPts val="0"/>
              </a:spcAft>
              <a:buNone/>
              <a:defRPr sz="2200"/>
            </a:lvl5pPr>
          </a:lstStyle>
          <a:p>
            <a:pPr lvl="0"/>
            <a:r>
              <a:rPr lang="en-US" dirty="0"/>
              <a:t>Click to edit kicker box copy. Two lines max.</a:t>
            </a:r>
          </a:p>
        </p:txBody>
      </p:sp>
      <p:sp>
        <p:nvSpPr>
          <p:cNvPr id="6" name="Text Placeholder 5"/>
          <p:cNvSpPr>
            <a:spLocks noGrp="1"/>
          </p:cNvSpPr>
          <p:nvPr>
            <p:ph type="body" sz="quarter" idx="11"/>
          </p:nvPr>
        </p:nvSpPr>
        <p:spPr>
          <a:xfrm>
            <a:off x="539042" y="2040493"/>
            <a:ext cx="11039532" cy="4239760"/>
          </a:xfrm>
        </p:spPr>
        <p:txBody>
          <a:bodyPr/>
          <a:lstStyle>
            <a:lvl1pPr>
              <a:spcBef>
                <a:spcPts val="800"/>
              </a:spcBef>
              <a:spcAft>
                <a:spcPts val="800"/>
              </a:spcAft>
              <a:defRPr sz="2400">
                <a:solidFill>
                  <a:schemeClr val="tx1"/>
                </a:solidFill>
              </a:defRPr>
            </a:lvl1pPr>
            <a:lvl2pPr>
              <a:spcBef>
                <a:spcPts val="800"/>
              </a:spcBef>
              <a:spcAft>
                <a:spcPts val="800"/>
              </a:spcAft>
              <a:defRPr sz="2133">
                <a:solidFill>
                  <a:schemeClr val="tx1"/>
                </a:solidFill>
              </a:defRPr>
            </a:lvl2pPr>
            <a:lvl3pPr>
              <a:spcBef>
                <a:spcPts val="800"/>
              </a:spcBef>
              <a:spcAft>
                <a:spcPts val="800"/>
              </a:spcAft>
              <a:defRPr sz="2133">
                <a:solidFill>
                  <a:schemeClr val="tx1"/>
                </a:solidFill>
              </a:defRPr>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3736472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3"/>
          <p:cNvSpPr/>
          <p:nvPr userDrawn="1"/>
        </p:nvSpPr>
        <p:spPr bwMode="auto">
          <a:xfrm>
            <a:off x="0" y="1"/>
            <a:ext cx="12192000" cy="6286500"/>
          </a:xfrm>
          <a:prstGeom prst="rect">
            <a:avLst/>
          </a:prstGeom>
          <a:solidFill>
            <a:schemeClr val="bg1"/>
          </a:solidFill>
          <a:ln w="19050" cap="flat" cmpd="sng" algn="ctr">
            <a:solidFill>
              <a:schemeClr val="bg1">
                <a:alpha val="0"/>
              </a:schemeClr>
            </a:solid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eaLnBrk="0" hangingPunct="0">
              <a:spcBef>
                <a:spcPct val="20000"/>
              </a:spcBef>
            </a:pPr>
            <a:endParaRPr lang="en-US" sz="2200" i="1" dirty="0">
              <a:solidFill>
                <a:srgbClr val="565656"/>
              </a:solidFill>
            </a:endParaRPr>
          </a:p>
        </p:txBody>
      </p:sp>
    </p:spTree>
    <p:extLst>
      <p:ext uri="{BB962C8B-B14F-4D97-AF65-F5344CB8AC3E}">
        <p14:creationId xmlns:p14="http://schemas.microsoft.com/office/powerpoint/2010/main" val="1233759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1_Group Discussions">
    <p:spTree>
      <p:nvGrpSpPr>
        <p:cNvPr id="1" name=""/>
        <p:cNvGrpSpPr/>
        <p:nvPr/>
      </p:nvGrpSpPr>
      <p:grpSpPr>
        <a:xfrm>
          <a:off x="0" y="0"/>
          <a:ext cx="0" cy="0"/>
          <a:chOff x="0" y="0"/>
          <a:chExt cx="0" cy="0"/>
        </a:xfrm>
      </p:grpSpPr>
      <p:sp>
        <p:nvSpPr>
          <p:cNvPr id="3" name="Content Placeholder 2"/>
          <p:cNvSpPr>
            <a:spLocks noGrp="1"/>
          </p:cNvSpPr>
          <p:nvPr>
            <p:ph idx="1"/>
          </p:nvPr>
        </p:nvSpPr>
        <p:spPr>
          <a:xfrm>
            <a:off x="525515" y="1769812"/>
            <a:ext cx="11125200" cy="4637693"/>
          </a:xfrm>
        </p:spPr>
        <p:txBody>
          <a:bodyPr wrap="square">
            <a:noAutofit/>
          </a:bodyPr>
          <a:lstStyle>
            <a:lvl1pPr>
              <a:spcBef>
                <a:spcPts val="1067"/>
              </a:spcBef>
              <a:spcAft>
                <a:spcPts val="1067"/>
              </a:spcAft>
              <a:defRPr sz="2667">
                <a:solidFill>
                  <a:schemeClr val="tx1"/>
                </a:solidFill>
              </a:defRPr>
            </a:lvl1pPr>
            <a:lvl2pPr>
              <a:spcBef>
                <a:spcPts val="800"/>
              </a:spcBef>
              <a:spcAft>
                <a:spcPts val="800"/>
              </a:spcAft>
              <a:buSzPct val="117000"/>
              <a:buFont typeface="Arial Black" pitchFamily="34" charset="0"/>
              <a:buChar char="–"/>
              <a:defRPr sz="2400">
                <a:solidFill>
                  <a:schemeClr val="tx1"/>
                </a:solidFill>
              </a:defRPr>
            </a:lvl2pPr>
            <a:lvl3pPr marL="1028674" indent="-228594">
              <a:spcBef>
                <a:spcPts val="800"/>
              </a:spcBef>
              <a:spcAft>
                <a:spcPts val="800"/>
              </a:spcAft>
              <a:buSzPct val="117000"/>
              <a:buFont typeface="Lucida Grande"/>
              <a:buChar char="-"/>
              <a:defRPr sz="2400">
                <a:solidFill>
                  <a:schemeClr val="tx1"/>
                </a:solidFill>
              </a:defRPr>
            </a:lvl3pPr>
            <a:lvl4pPr>
              <a:buSzPct val="110000"/>
              <a:buFont typeface="Arial Black" pitchFamily="34" charset="0"/>
              <a:buChar char="–"/>
              <a:defRPr/>
            </a:lvl4pPr>
            <a:lvl5pPr>
              <a:buSzPct val="110000"/>
              <a:buFont typeface="Arial Black" pitchFamily="34" charset="0"/>
              <a:buChar char="–"/>
              <a:defRPr sz="1600"/>
            </a:lvl5pPr>
          </a:lstStyle>
          <a:p>
            <a:pPr lvl="0"/>
            <a:r>
              <a:rPr lang="en-US"/>
              <a:t>Click to edit Master text styles</a:t>
            </a:r>
          </a:p>
          <a:p>
            <a:pPr lvl="1"/>
            <a:r>
              <a:rPr lang="en-US"/>
              <a:t>Second level</a:t>
            </a:r>
          </a:p>
          <a:p>
            <a:pPr lvl="2"/>
            <a:r>
              <a:rPr lang="en-US"/>
              <a:t>Third level</a:t>
            </a:r>
          </a:p>
        </p:txBody>
      </p:sp>
      <p:sp>
        <p:nvSpPr>
          <p:cNvPr id="4" name="Rectangle 3"/>
          <p:cNvSpPr/>
          <p:nvPr userDrawn="1"/>
        </p:nvSpPr>
        <p:spPr bwMode="auto">
          <a:xfrm>
            <a:off x="14178" y="0"/>
            <a:ext cx="12177823" cy="1063256"/>
          </a:xfrm>
          <a:prstGeom prst="rect">
            <a:avLst/>
          </a:prstGeom>
          <a:solidFill>
            <a:schemeClr val="bg1"/>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eaLnBrk="0" hangingPunct="0">
              <a:spcBef>
                <a:spcPct val="20000"/>
              </a:spcBef>
            </a:pPr>
            <a:endParaRPr lang="en-US" sz="2933" i="1" dirty="0">
              <a:solidFill>
                <a:srgbClr val="565656"/>
              </a:solidFill>
            </a:endParaRPr>
          </a:p>
        </p:txBody>
      </p:sp>
      <p:sp>
        <p:nvSpPr>
          <p:cNvPr id="5" name="Rectangle 4"/>
          <p:cNvSpPr/>
          <p:nvPr userDrawn="1"/>
        </p:nvSpPr>
        <p:spPr bwMode="auto">
          <a:xfrm>
            <a:off x="-15771" y="352470"/>
            <a:ext cx="12207772" cy="1067835"/>
          </a:xfrm>
          <a:prstGeom prst="rect">
            <a:avLst/>
          </a:prstGeom>
          <a:solidFill>
            <a:srgbClr val="578BCB"/>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eaLnBrk="0" hangingPunct="0">
              <a:spcBef>
                <a:spcPct val="20000"/>
              </a:spcBef>
            </a:pPr>
            <a:r>
              <a:rPr lang="en-US" sz="2933" i="1" dirty="0">
                <a:solidFill>
                  <a:srgbClr val="565656"/>
                </a:solidFill>
              </a:rPr>
              <a:t>       </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5515" y="580898"/>
            <a:ext cx="889620" cy="658593"/>
          </a:xfrm>
          <a:prstGeom prst="rect">
            <a:avLst/>
          </a:prstGeom>
        </p:spPr>
      </p:pic>
      <p:sp>
        <p:nvSpPr>
          <p:cNvPr id="9" name="Title 1"/>
          <p:cNvSpPr>
            <a:spLocks noGrp="1"/>
          </p:cNvSpPr>
          <p:nvPr>
            <p:ph type="title"/>
          </p:nvPr>
        </p:nvSpPr>
        <p:spPr>
          <a:xfrm>
            <a:off x="1636828" y="709025"/>
            <a:ext cx="11159067" cy="402336"/>
          </a:xfrm>
          <a:prstGeom prst="rect">
            <a:avLst/>
          </a:prstGeom>
          <a:solidFill>
            <a:schemeClr val="bg1">
              <a:alpha val="0"/>
            </a:schemeClr>
          </a:solidFill>
          <a:ln w="9525">
            <a:solidFill>
              <a:schemeClr val="bg1">
                <a:alpha val="0"/>
              </a:schemeClr>
            </a:solidFill>
            <a:miter lim="800000"/>
            <a:headEnd/>
            <a:tailEnd/>
          </a:ln>
        </p:spPr>
        <p:txBody>
          <a:bodyPr vert="horz" wrap="square" lIns="0" tIns="0" rIns="0" bIns="0" numCol="1" anchor="t" anchorCtr="0" compatLnSpc="1">
            <a:prstTxWarp prst="textNoShape">
              <a:avLst/>
            </a:prstTxWarp>
            <a:noAutofit/>
          </a:bodyPr>
          <a:lstStyle>
            <a:lvl1pPr>
              <a:defRPr lang="en-US" altLang="en-US" sz="2933" b="0" dirty="0">
                <a:solidFill>
                  <a:schemeClr val="bg1"/>
                </a:solidFill>
                <a:latin typeface="+mj-lt"/>
                <a:ea typeface="+mj-ea"/>
                <a:cs typeface="+mj-cs"/>
              </a:defRPr>
            </a:lvl1pPr>
          </a:lstStyle>
          <a:p>
            <a:pPr lvl="0" algn="l" rtl="0" eaLnBrk="1" fontAlgn="base" hangingPunct="1">
              <a:spcBef>
                <a:spcPct val="0"/>
              </a:spcBef>
              <a:spcAft>
                <a:spcPct val="0"/>
              </a:spcAft>
            </a:pPr>
            <a:r>
              <a:rPr lang="en-US" dirty="0"/>
              <a:t>Click to edit Master title style</a:t>
            </a:r>
          </a:p>
        </p:txBody>
      </p:sp>
    </p:spTree>
    <p:extLst>
      <p:ext uri="{BB962C8B-B14F-4D97-AF65-F5344CB8AC3E}">
        <p14:creationId xmlns:p14="http://schemas.microsoft.com/office/powerpoint/2010/main" val="2901367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Group Discussions">
    <p:spTree>
      <p:nvGrpSpPr>
        <p:cNvPr id="1" name=""/>
        <p:cNvGrpSpPr/>
        <p:nvPr/>
      </p:nvGrpSpPr>
      <p:grpSpPr>
        <a:xfrm>
          <a:off x="0" y="0"/>
          <a:ext cx="0" cy="0"/>
          <a:chOff x="0" y="0"/>
          <a:chExt cx="0" cy="0"/>
        </a:xfrm>
      </p:grpSpPr>
      <p:sp>
        <p:nvSpPr>
          <p:cNvPr id="3" name="Content Placeholder 2"/>
          <p:cNvSpPr>
            <a:spLocks noGrp="1"/>
          </p:cNvSpPr>
          <p:nvPr>
            <p:ph idx="1"/>
          </p:nvPr>
        </p:nvSpPr>
        <p:spPr>
          <a:xfrm>
            <a:off x="525515" y="1769812"/>
            <a:ext cx="11125200" cy="4637693"/>
          </a:xfrm>
        </p:spPr>
        <p:txBody>
          <a:bodyPr wrap="square">
            <a:noAutofit/>
          </a:bodyPr>
          <a:lstStyle>
            <a:lvl1pPr>
              <a:spcBef>
                <a:spcPts val="1067"/>
              </a:spcBef>
              <a:spcAft>
                <a:spcPts val="1067"/>
              </a:spcAft>
              <a:defRPr sz="2667">
                <a:solidFill>
                  <a:schemeClr val="tx1"/>
                </a:solidFill>
              </a:defRPr>
            </a:lvl1pPr>
            <a:lvl2pPr>
              <a:spcBef>
                <a:spcPts val="800"/>
              </a:spcBef>
              <a:spcAft>
                <a:spcPts val="800"/>
              </a:spcAft>
              <a:buSzPct val="117000"/>
              <a:buFont typeface="Arial Black" pitchFamily="34" charset="0"/>
              <a:buChar char="–"/>
              <a:defRPr sz="2400">
                <a:solidFill>
                  <a:schemeClr val="tx1"/>
                </a:solidFill>
              </a:defRPr>
            </a:lvl2pPr>
            <a:lvl3pPr marL="1028674" indent="-228594">
              <a:spcBef>
                <a:spcPts val="800"/>
              </a:spcBef>
              <a:spcAft>
                <a:spcPts val="800"/>
              </a:spcAft>
              <a:buSzPct val="117000"/>
              <a:buFont typeface="Lucida Grande"/>
              <a:buChar char="-"/>
              <a:defRPr sz="2400">
                <a:solidFill>
                  <a:schemeClr val="tx1"/>
                </a:solidFill>
              </a:defRPr>
            </a:lvl3pPr>
            <a:lvl4pPr>
              <a:buSzPct val="110000"/>
              <a:buFont typeface="Arial Black" pitchFamily="34" charset="0"/>
              <a:buChar char="–"/>
              <a:defRPr/>
            </a:lvl4pPr>
            <a:lvl5pPr>
              <a:buSzPct val="110000"/>
              <a:buFont typeface="Arial Black" pitchFamily="34" charset="0"/>
              <a:buChar char="–"/>
              <a:defRPr sz="1600"/>
            </a:lvl5pPr>
          </a:lstStyle>
          <a:p>
            <a:pPr lvl="0"/>
            <a:r>
              <a:rPr lang="en-US"/>
              <a:t>Click to edit Master text styles</a:t>
            </a:r>
          </a:p>
          <a:p>
            <a:pPr lvl="1"/>
            <a:r>
              <a:rPr lang="en-US"/>
              <a:t>Second level</a:t>
            </a:r>
          </a:p>
          <a:p>
            <a:pPr lvl="2"/>
            <a:r>
              <a:rPr lang="en-US"/>
              <a:t>Third level</a:t>
            </a:r>
          </a:p>
        </p:txBody>
      </p:sp>
      <p:sp>
        <p:nvSpPr>
          <p:cNvPr id="4" name="Rectangle 3"/>
          <p:cNvSpPr/>
          <p:nvPr userDrawn="1"/>
        </p:nvSpPr>
        <p:spPr bwMode="auto">
          <a:xfrm>
            <a:off x="14178" y="0"/>
            <a:ext cx="12177823" cy="1063256"/>
          </a:xfrm>
          <a:prstGeom prst="rect">
            <a:avLst/>
          </a:prstGeom>
          <a:solidFill>
            <a:schemeClr val="bg1"/>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eaLnBrk="0" hangingPunct="0">
              <a:spcBef>
                <a:spcPct val="20000"/>
              </a:spcBef>
            </a:pPr>
            <a:endParaRPr lang="en-US" sz="2933" i="1" dirty="0">
              <a:solidFill>
                <a:srgbClr val="565656"/>
              </a:solidFill>
            </a:endParaRPr>
          </a:p>
        </p:txBody>
      </p:sp>
      <p:sp>
        <p:nvSpPr>
          <p:cNvPr id="5" name="Rectangle 4"/>
          <p:cNvSpPr/>
          <p:nvPr userDrawn="1"/>
        </p:nvSpPr>
        <p:spPr bwMode="auto">
          <a:xfrm>
            <a:off x="-15771" y="359221"/>
            <a:ext cx="12207772" cy="1067835"/>
          </a:xfrm>
          <a:prstGeom prst="rect">
            <a:avLst/>
          </a:prstGeom>
          <a:solidFill>
            <a:schemeClr val="accent5"/>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eaLnBrk="0" hangingPunct="0">
              <a:spcBef>
                <a:spcPct val="20000"/>
              </a:spcBef>
            </a:pPr>
            <a:r>
              <a:rPr lang="en-US" sz="2933" i="1" dirty="0">
                <a:solidFill>
                  <a:srgbClr val="565656"/>
                </a:solidFill>
              </a:rPr>
              <a:t>       </a:t>
            </a:r>
          </a:p>
        </p:txBody>
      </p:sp>
      <p:pic>
        <p:nvPicPr>
          <p:cNvPr id="6" name="Picture 5"/>
          <p:cNvPicPr>
            <a:picLocks noChangeAspect="1"/>
          </p:cNvPicPr>
          <p:nvPr userDrawn="1"/>
        </p:nvPicPr>
        <p:blipFill>
          <a:blip r:embed="rId2"/>
          <a:stretch>
            <a:fillRect/>
          </a:stretch>
        </p:blipFill>
        <p:spPr>
          <a:xfrm>
            <a:off x="350681" y="359221"/>
            <a:ext cx="1091359" cy="1108963"/>
          </a:xfrm>
          <a:prstGeom prst="rect">
            <a:avLst/>
          </a:prstGeom>
        </p:spPr>
      </p:pic>
      <p:sp>
        <p:nvSpPr>
          <p:cNvPr id="9" name="Title 1"/>
          <p:cNvSpPr>
            <a:spLocks noGrp="1"/>
          </p:cNvSpPr>
          <p:nvPr>
            <p:ph type="title"/>
          </p:nvPr>
        </p:nvSpPr>
        <p:spPr>
          <a:xfrm>
            <a:off x="1636828" y="709025"/>
            <a:ext cx="11159067" cy="402336"/>
          </a:xfrm>
          <a:prstGeom prst="rect">
            <a:avLst/>
          </a:prstGeom>
          <a:solidFill>
            <a:schemeClr val="bg1">
              <a:alpha val="0"/>
            </a:schemeClr>
          </a:solidFill>
          <a:ln w="9525">
            <a:solidFill>
              <a:schemeClr val="bg1">
                <a:alpha val="0"/>
              </a:schemeClr>
            </a:solidFill>
            <a:miter lim="800000"/>
            <a:headEnd/>
            <a:tailEnd/>
          </a:ln>
        </p:spPr>
        <p:txBody>
          <a:bodyPr vert="horz" wrap="square" lIns="0" tIns="0" rIns="0" bIns="0" numCol="1" anchor="t" anchorCtr="0" compatLnSpc="1">
            <a:prstTxWarp prst="textNoShape">
              <a:avLst/>
            </a:prstTxWarp>
            <a:noAutofit/>
          </a:bodyPr>
          <a:lstStyle>
            <a:lvl1pPr>
              <a:defRPr lang="en-US" altLang="en-US" sz="2933" b="0" dirty="0">
                <a:solidFill>
                  <a:schemeClr val="bg1"/>
                </a:solidFill>
                <a:latin typeface="+mj-lt"/>
                <a:ea typeface="+mj-ea"/>
                <a:cs typeface="+mj-cs"/>
              </a:defRPr>
            </a:lvl1pPr>
          </a:lstStyle>
          <a:p>
            <a:pPr lvl="0" algn="l" rtl="0" eaLnBrk="1" fontAlgn="base" hangingPunct="1">
              <a:spcBef>
                <a:spcPct val="0"/>
              </a:spcBef>
              <a:spcAft>
                <a:spcPct val="0"/>
              </a:spcAft>
            </a:pPr>
            <a:r>
              <a:rPr lang="en-US" dirty="0"/>
              <a:t>Click to edit Master title style</a:t>
            </a:r>
          </a:p>
        </p:txBody>
      </p:sp>
    </p:spTree>
    <p:extLst>
      <p:ext uri="{BB962C8B-B14F-4D97-AF65-F5344CB8AC3E}">
        <p14:creationId xmlns:p14="http://schemas.microsoft.com/office/powerpoint/2010/main" val="7837087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02_Simula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25515" y="1769812"/>
            <a:ext cx="11125200" cy="4637693"/>
          </a:xfrm>
        </p:spPr>
        <p:txBody>
          <a:bodyPr wrap="square">
            <a:noAutofit/>
          </a:bodyPr>
          <a:lstStyle>
            <a:lvl1pPr>
              <a:spcBef>
                <a:spcPts val="1067"/>
              </a:spcBef>
              <a:spcAft>
                <a:spcPts val="1067"/>
              </a:spcAft>
              <a:defRPr sz="2667">
                <a:solidFill>
                  <a:schemeClr val="tx1"/>
                </a:solidFill>
              </a:defRPr>
            </a:lvl1pPr>
            <a:lvl2pPr>
              <a:spcBef>
                <a:spcPts val="800"/>
              </a:spcBef>
              <a:spcAft>
                <a:spcPts val="800"/>
              </a:spcAft>
              <a:buSzPct val="117000"/>
              <a:buFont typeface="Arial Black" pitchFamily="34" charset="0"/>
              <a:buChar char="–"/>
              <a:defRPr sz="2400">
                <a:solidFill>
                  <a:schemeClr val="tx1"/>
                </a:solidFill>
              </a:defRPr>
            </a:lvl2pPr>
            <a:lvl3pPr marL="1028674" indent="-228594">
              <a:spcBef>
                <a:spcPts val="800"/>
              </a:spcBef>
              <a:spcAft>
                <a:spcPts val="800"/>
              </a:spcAft>
              <a:buSzPct val="117000"/>
              <a:buFont typeface="Lucida Grande"/>
              <a:buChar char="-"/>
              <a:defRPr sz="2400">
                <a:solidFill>
                  <a:schemeClr val="tx1"/>
                </a:solidFill>
              </a:defRPr>
            </a:lvl3pPr>
            <a:lvl4pPr>
              <a:buSzPct val="110000"/>
              <a:buFont typeface="Arial Black" pitchFamily="34" charset="0"/>
              <a:buChar char="–"/>
              <a:defRPr/>
            </a:lvl4pPr>
            <a:lvl5pPr>
              <a:buSzPct val="110000"/>
              <a:buFont typeface="Arial Black" pitchFamily="34" charset="0"/>
              <a:buChar char="–"/>
              <a:defRPr sz="1600"/>
            </a:lvl5pPr>
          </a:lstStyle>
          <a:p>
            <a:pPr lvl="0"/>
            <a:r>
              <a:rPr lang="en-US"/>
              <a:t>Click to edit Master text styles</a:t>
            </a:r>
          </a:p>
          <a:p>
            <a:pPr lvl="1"/>
            <a:r>
              <a:rPr lang="en-US"/>
              <a:t>Second level</a:t>
            </a:r>
          </a:p>
          <a:p>
            <a:pPr lvl="2"/>
            <a:r>
              <a:rPr lang="en-US"/>
              <a:t>Third level</a:t>
            </a:r>
          </a:p>
        </p:txBody>
      </p:sp>
      <p:sp>
        <p:nvSpPr>
          <p:cNvPr id="4" name="Rectangle 3"/>
          <p:cNvSpPr/>
          <p:nvPr userDrawn="1"/>
        </p:nvSpPr>
        <p:spPr bwMode="auto">
          <a:xfrm>
            <a:off x="2" y="0"/>
            <a:ext cx="12191999" cy="1063256"/>
          </a:xfrm>
          <a:prstGeom prst="rect">
            <a:avLst/>
          </a:prstGeom>
          <a:solidFill>
            <a:schemeClr val="bg1"/>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eaLnBrk="0" hangingPunct="0">
              <a:spcBef>
                <a:spcPct val="20000"/>
              </a:spcBef>
            </a:pPr>
            <a:endParaRPr lang="en-US" sz="2933" i="1" dirty="0">
              <a:solidFill>
                <a:srgbClr val="565656"/>
              </a:solidFill>
            </a:endParaRPr>
          </a:p>
        </p:txBody>
      </p:sp>
      <p:sp>
        <p:nvSpPr>
          <p:cNvPr id="8" name="Rectangle 7"/>
          <p:cNvSpPr/>
          <p:nvPr userDrawn="1"/>
        </p:nvSpPr>
        <p:spPr bwMode="auto">
          <a:xfrm>
            <a:off x="0" y="352472"/>
            <a:ext cx="12192000" cy="1063256"/>
          </a:xfrm>
          <a:prstGeom prst="rect">
            <a:avLst/>
          </a:prstGeom>
          <a:solidFill>
            <a:srgbClr val="93B9DE"/>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eaLnBrk="0" hangingPunct="0">
              <a:spcBef>
                <a:spcPct val="20000"/>
              </a:spcBef>
            </a:pPr>
            <a:endParaRPr lang="en-US" sz="2933" i="1" dirty="0">
              <a:solidFill>
                <a:srgbClr val="565656"/>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795" y="383767"/>
            <a:ext cx="919239" cy="994252"/>
          </a:xfrm>
          <a:prstGeom prst="rect">
            <a:avLst/>
          </a:prstGeom>
        </p:spPr>
      </p:pic>
      <p:sp>
        <p:nvSpPr>
          <p:cNvPr id="7" name="Title 1"/>
          <p:cNvSpPr>
            <a:spLocks noGrp="1"/>
          </p:cNvSpPr>
          <p:nvPr>
            <p:ph type="title"/>
          </p:nvPr>
        </p:nvSpPr>
        <p:spPr>
          <a:xfrm>
            <a:off x="1636827" y="709025"/>
            <a:ext cx="11159067" cy="402336"/>
          </a:xfrm>
          <a:prstGeom prst="rect">
            <a:avLst/>
          </a:prstGeom>
          <a:solidFill>
            <a:schemeClr val="bg1">
              <a:alpha val="0"/>
            </a:schemeClr>
          </a:solidFill>
          <a:ln w="9525">
            <a:solidFill>
              <a:schemeClr val="bg1">
                <a:alpha val="0"/>
              </a:schemeClr>
            </a:solidFill>
            <a:miter lim="800000"/>
            <a:headEnd/>
            <a:tailEnd/>
          </a:ln>
        </p:spPr>
        <p:txBody>
          <a:bodyPr vert="horz" wrap="square" lIns="0" tIns="0" rIns="0" bIns="0" numCol="1" anchor="t" anchorCtr="0" compatLnSpc="1">
            <a:prstTxWarp prst="textNoShape">
              <a:avLst/>
            </a:prstTxWarp>
            <a:noAutofit/>
          </a:bodyPr>
          <a:lstStyle>
            <a:lvl1pPr>
              <a:defRPr lang="en-US" altLang="en-US" sz="2933" b="0" dirty="0">
                <a:solidFill>
                  <a:schemeClr val="tx1"/>
                </a:solidFill>
                <a:latin typeface="+mj-lt"/>
                <a:ea typeface="+mj-ea"/>
                <a:cs typeface="+mj-cs"/>
              </a:defRPr>
            </a:lvl1pPr>
          </a:lstStyle>
          <a:p>
            <a:pPr lvl="0" algn="l" rtl="0" eaLnBrk="1" fontAlgn="base" hangingPunct="1">
              <a:spcBef>
                <a:spcPct val="0"/>
              </a:spcBef>
              <a:spcAft>
                <a:spcPct val="0"/>
              </a:spcAft>
            </a:pPr>
            <a:r>
              <a:rPr lang="en-US" dirty="0"/>
              <a:t>Click to edit Master title style</a:t>
            </a:r>
          </a:p>
        </p:txBody>
      </p:sp>
    </p:spTree>
    <p:extLst>
      <p:ext uri="{BB962C8B-B14F-4D97-AF65-F5344CB8AC3E}">
        <p14:creationId xmlns:p14="http://schemas.microsoft.com/office/powerpoint/2010/main" val="15336209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03_Activity">
    <p:spTree>
      <p:nvGrpSpPr>
        <p:cNvPr id="1" name=""/>
        <p:cNvGrpSpPr/>
        <p:nvPr/>
      </p:nvGrpSpPr>
      <p:grpSpPr>
        <a:xfrm>
          <a:off x="0" y="0"/>
          <a:ext cx="0" cy="0"/>
          <a:chOff x="0" y="0"/>
          <a:chExt cx="0" cy="0"/>
        </a:xfrm>
      </p:grpSpPr>
      <p:sp>
        <p:nvSpPr>
          <p:cNvPr id="3" name="Content Placeholder 2"/>
          <p:cNvSpPr>
            <a:spLocks noGrp="1"/>
          </p:cNvSpPr>
          <p:nvPr>
            <p:ph idx="1"/>
          </p:nvPr>
        </p:nvSpPr>
        <p:spPr>
          <a:xfrm>
            <a:off x="525515" y="1769812"/>
            <a:ext cx="11125200" cy="4637693"/>
          </a:xfrm>
        </p:spPr>
        <p:txBody>
          <a:bodyPr wrap="square">
            <a:noAutofit/>
          </a:bodyPr>
          <a:lstStyle>
            <a:lvl1pPr>
              <a:spcBef>
                <a:spcPts val="1067"/>
              </a:spcBef>
              <a:spcAft>
                <a:spcPts val="1067"/>
              </a:spcAft>
              <a:defRPr sz="2667">
                <a:solidFill>
                  <a:schemeClr val="tx1"/>
                </a:solidFill>
              </a:defRPr>
            </a:lvl1pPr>
            <a:lvl2pPr>
              <a:spcBef>
                <a:spcPts val="800"/>
              </a:spcBef>
              <a:spcAft>
                <a:spcPts val="800"/>
              </a:spcAft>
              <a:buSzPct val="117000"/>
              <a:buFont typeface="Arial Black" pitchFamily="34" charset="0"/>
              <a:buChar char="–"/>
              <a:defRPr sz="2400">
                <a:solidFill>
                  <a:schemeClr val="tx1"/>
                </a:solidFill>
              </a:defRPr>
            </a:lvl2pPr>
            <a:lvl3pPr marL="1028674" indent="-228594">
              <a:spcBef>
                <a:spcPts val="800"/>
              </a:spcBef>
              <a:spcAft>
                <a:spcPts val="800"/>
              </a:spcAft>
              <a:buSzPct val="117000"/>
              <a:buFont typeface="Lucida Grande"/>
              <a:buChar char="-"/>
              <a:defRPr sz="2400">
                <a:solidFill>
                  <a:schemeClr val="tx1"/>
                </a:solidFill>
              </a:defRPr>
            </a:lvl3pPr>
            <a:lvl4pPr>
              <a:buSzPct val="110000"/>
              <a:buFont typeface="Arial Black" pitchFamily="34" charset="0"/>
              <a:buChar char="–"/>
              <a:defRPr/>
            </a:lvl4pPr>
            <a:lvl5pPr>
              <a:buSzPct val="110000"/>
              <a:buFont typeface="Arial Black" pitchFamily="34" charset="0"/>
              <a:buChar char="–"/>
              <a:defRPr sz="1600"/>
            </a:lvl5pPr>
          </a:lstStyle>
          <a:p>
            <a:pPr lvl="0"/>
            <a:r>
              <a:rPr lang="en-US"/>
              <a:t>Click to edit Master text styles</a:t>
            </a:r>
          </a:p>
          <a:p>
            <a:pPr lvl="1"/>
            <a:r>
              <a:rPr lang="en-US"/>
              <a:t>Second level</a:t>
            </a:r>
          </a:p>
          <a:p>
            <a:pPr lvl="2"/>
            <a:r>
              <a:rPr lang="en-US"/>
              <a:t>Third level</a:t>
            </a:r>
          </a:p>
        </p:txBody>
      </p:sp>
      <p:sp>
        <p:nvSpPr>
          <p:cNvPr id="4" name="Rectangle 3"/>
          <p:cNvSpPr/>
          <p:nvPr userDrawn="1"/>
        </p:nvSpPr>
        <p:spPr bwMode="auto">
          <a:xfrm>
            <a:off x="2" y="0"/>
            <a:ext cx="12191999" cy="1063256"/>
          </a:xfrm>
          <a:prstGeom prst="rect">
            <a:avLst/>
          </a:prstGeom>
          <a:solidFill>
            <a:schemeClr val="bg1"/>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eaLnBrk="0" hangingPunct="0">
              <a:spcBef>
                <a:spcPct val="20000"/>
              </a:spcBef>
            </a:pPr>
            <a:endParaRPr lang="en-US" sz="2933" i="1" dirty="0">
              <a:solidFill>
                <a:srgbClr val="565656"/>
              </a:solidFill>
            </a:endParaRPr>
          </a:p>
        </p:txBody>
      </p:sp>
      <p:sp>
        <p:nvSpPr>
          <p:cNvPr id="8" name="Rectangle 7"/>
          <p:cNvSpPr/>
          <p:nvPr userDrawn="1"/>
        </p:nvSpPr>
        <p:spPr bwMode="auto">
          <a:xfrm>
            <a:off x="0" y="358661"/>
            <a:ext cx="12192000" cy="1084783"/>
          </a:xfrm>
          <a:prstGeom prst="rect">
            <a:avLst/>
          </a:prstGeom>
          <a:solidFill>
            <a:schemeClr val="accent5"/>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eaLnBrk="0" hangingPunct="0">
              <a:spcBef>
                <a:spcPct val="20000"/>
              </a:spcBef>
            </a:pPr>
            <a:endParaRPr lang="en-US" sz="2933" i="1" dirty="0">
              <a:solidFill>
                <a:srgbClr val="565656"/>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5515" y="524515"/>
            <a:ext cx="808500" cy="757787"/>
          </a:xfrm>
          <a:prstGeom prst="rect">
            <a:avLst/>
          </a:prstGeom>
        </p:spPr>
      </p:pic>
      <p:sp>
        <p:nvSpPr>
          <p:cNvPr id="7" name="Title 1"/>
          <p:cNvSpPr>
            <a:spLocks noGrp="1"/>
          </p:cNvSpPr>
          <p:nvPr>
            <p:ph type="title"/>
          </p:nvPr>
        </p:nvSpPr>
        <p:spPr>
          <a:xfrm>
            <a:off x="1636827" y="709025"/>
            <a:ext cx="11159067" cy="402336"/>
          </a:xfrm>
          <a:prstGeom prst="rect">
            <a:avLst/>
          </a:prstGeom>
          <a:solidFill>
            <a:schemeClr val="bg1">
              <a:alpha val="0"/>
            </a:schemeClr>
          </a:solidFill>
          <a:ln w="9525">
            <a:solidFill>
              <a:schemeClr val="bg1">
                <a:alpha val="0"/>
              </a:schemeClr>
            </a:solidFill>
            <a:miter lim="800000"/>
            <a:headEnd/>
            <a:tailEnd/>
          </a:ln>
        </p:spPr>
        <p:txBody>
          <a:bodyPr vert="horz" wrap="square" lIns="0" tIns="0" rIns="0" bIns="0" numCol="1" anchor="t" anchorCtr="0" compatLnSpc="1">
            <a:prstTxWarp prst="textNoShape">
              <a:avLst/>
            </a:prstTxWarp>
            <a:noAutofit/>
          </a:bodyPr>
          <a:lstStyle>
            <a:lvl1pPr>
              <a:defRPr lang="en-US" altLang="en-US" sz="2933" b="0" dirty="0">
                <a:solidFill>
                  <a:schemeClr val="bg1"/>
                </a:solidFill>
                <a:latin typeface="+mj-lt"/>
                <a:ea typeface="+mj-ea"/>
                <a:cs typeface="+mj-cs"/>
              </a:defRPr>
            </a:lvl1pPr>
          </a:lstStyle>
          <a:p>
            <a:pPr lvl="0" algn="l" rtl="0" eaLnBrk="1" fontAlgn="base" hangingPunct="1">
              <a:spcBef>
                <a:spcPct val="0"/>
              </a:spcBef>
              <a:spcAft>
                <a:spcPct val="0"/>
              </a:spcAft>
            </a:pPr>
            <a:r>
              <a:rPr lang="en-US" dirty="0"/>
              <a:t>Click to edit Master title style</a:t>
            </a:r>
          </a:p>
        </p:txBody>
      </p:sp>
    </p:spTree>
    <p:extLst>
      <p:ext uri="{BB962C8B-B14F-4D97-AF65-F5344CB8AC3E}">
        <p14:creationId xmlns:p14="http://schemas.microsoft.com/office/powerpoint/2010/main" val="26680424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provementPlan">
    <p:spTree>
      <p:nvGrpSpPr>
        <p:cNvPr id="1" name=""/>
        <p:cNvGrpSpPr/>
        <p:nvPr/>
      </p:nvGrpSpPr>
      <p:grpSpPr>
        <a:xfrm>
          <a:off x="0" y="0"/>
          <a:ext cx="0" cy="0"/>
          <a:chOff x="0" y="0"/>
          <a:chExt cx="0" cy="0"/>
        </a:xfrm>
      </p:grpSpPr>
      <p:sp>
        <p:nvSpPr>
          <p:cNvPr id="4" name="Rectangle 3"/>
          <p:cNvSpPr/>
          <p:nvPr userDrawn="1"/>
        </p:nvSpPr>
        <p:spPr bwMode="auto">
          <a:xfrm>
            <a:off x="14178" y="0"/>
            <a:ext cx="12177823" cy="1063256"/>
          </a:xfrm>
          <a:prstGeom prst="rect">
            <a:avLst/>
          </a:prstGeom>
          <a:solidFill>
            <a:schemeClr val="bg1"/>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eaLnBrk="0" hangingPunct="0">
              <a:spcBef>
                <a:spcPct val="20000"/>
              </a:spcBef>
            </a:pPr>
            <a:endParaRPr lang="en-US" sz="2933" i="1" dirty="0">
              <a:solidFill>
                <a:srgbClr val="565656"/>
              </a:solidFill>
            </a:endParaRPr>
          </a:p>
        </p:txBody>
      </p:sp>
      <p:sp>
        <p:nvSpPr>
          <p:cNvPr id="7" name="Rectangle 6"/>
          <p:cNvSpPr/>
          <p:nvPr userDrawn="1"/>
        </p:nvSpPr>
        <p:spPr bwMode="auto">
          <a:xfrm>
            <a:off x="0" y="344562"/>
            <a:ext cx="12192000" cy="1080425"/>
          </a:xfrm>
          <a:prstGeom prst="rect">
            <a:avLst/>
          </a:prstGeom>
          <a:solidFill>
            <a:schemeClr val="accent2"/>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eaLnBrk="0" hangingPunct="0">
              <a:spcBef>
                <a:spcPct val="20000"/>
              </a:spcBef>
            </a:pPr>
            <a:endParaRPr lang="en-US" sz="2933" i="1" dirty="0">
              <a:solidFill>
                <a:srgbClr val="565656"/>
              </a:solidFill>
            </a:endParaRPr>
          </a:p>
        </p:txBody>
      </p:sp>
      <p:pic>
        <p:nvPicPr>
          <p:cNvPr id="10" name="Picture 9"/>
          <p:cNvPicPr>
            <a:picLocks noChangeAspect="1"/>
          </p:cNvPicPr>
          <p:nvPr userDrawn="1"/>
        </p:nvPicPr>
        <p:blipFill>
          <a:blip r:embed="rId2"/>
          <a:stretch>
            <a:fillRect/>
          </a:stretch>
        </p:blipFill>
        <p:spPr>
          <a:xfrm>
            <a:off x="400764" y="463491"/>
            <a:ext cx="902937" cy="908115"/>
          </a:xfrm>
          <a:prstGeom prst="rect">
            <a:avLst/>
          </a:prstGeom>
        </p:spPr>
      </p:pic>
      <p:sp>
        <p:nvSpPr>
          <p:cNvPr id="6" name="Title 1">
            <a:extLst>
              <a:ext uri="{FF2B5EF4-FFF2-40B4-BE49-F238E27FC236}">
                <a16:creationId xmlns:a16="http://schemas.microsoft.com/office/drawing/2014/main" xmlns="" id="{E2340380-5BC7-164D-B1FD-CF9AC4AD859A}"/>
              </a:ext>
            </a:extLst>
          </p:cNvPr>
          <p:cNvSpPr>
            <a:spLocks noGrp="1"/>
          </p:cNvSpPr>
          <p:nvPr>
            <p:ph type="title"/>
          </p:nvPr>
        </p:nvSpPr>
        <p:spPr>
          <a:xfrm>
            <a:off x="1636827" y="709025"/>
            <a:ext cx="11159067" cy="402336"/>
          </a:xfrm>
          <a:prstGeom prst="rect">
            <a:avLst/>
          </a:prstGeom>
          <a:solidFill>
            <a:schemeClr val="bg1">
              <a:alpha val="0"/>
            </a:schemeClr>
          </a:solidFill>
          <a:ln w="9525">
            <a:solidFill>
              <a:schemeClr val="bg1">
                <a:alpha val="0"/>
              </a:schemeClr>
            </a:solidFill>
            <a:miter lim="800000"/>
            <a:headEnd/>
            <a:tailEnd/>
          </a:ln>
        </p:spPr>
        <p:txBody>
          <a:bodyPr vert="horz" wrap="square" lIns="0" tIns="0" rIns="0" bIns="0" numCol="1" anchor="t" anchorCtr="0" compatLnSpc="1">
            <a:prstTxWarp prst="textNoShape">
              <a:avLst/>
            </a:prstTxWarp>
            <a:noAutofit/>
          </a:bodyPr>
          <a:lstStyle>
            <a:lvl1pPr>
              <a:defRPr lang="en-US" altLang="en-US" sz="2933" b="0" dirty="0">
                <a:solidFill>
                  <a:schemeClr val="bg1"/>
                </a:solidFill>
                <a:latin typeface="+mj-lt"/>
                <a:ea typeface="+mj-ea"/>
                <a:cs typeface="+mj-cs"/>
              </a:defRPr>
            </a:lvl1pPr>
          </a:lstStyle>
          <a:p>
            <a:pPr lvl="0" algn="l" rtl="0" eaLnBrk="1" fontAlgn="base" hangingPunct="1">
              <a:spcBef>
                <a:spcPct val="0"/>
              </a:spcBef>
              <a:spcAft>
                <a:spcPct val="0"/>
              </a:spcAft>
            </a:pPr>
            <a:r>
              <a:rPr lang="en-US" dirty="0"/>
              <a:t>Click to edit Master title style</a:t>
            </a:r>
          </a:p>
        </p:txBody>
      </p:sp>
    </p:spTree>
    <p:extLst>
      <p:ext uri="{BB962C8B-B14F-4D97-AF65-F5344CB8AC3E}">
        <p14:creationId xmlns:p14="http://schemas.microsoft.com/office/powerpoint/2010/main" val="39625595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07_Video">
    <p:spTree>
      <p:nvGrpSpPr>
        <p:cNvPr id="1" name=""/>
        <p:cNvGrpSpPr/>
        <p:nvPr/>
      </p:nvGrpSpPr>
      <p:grpSpPr>
        <a:xfrm>
          <a:off x="0" y="0"/>
          <a:ext cx="0" cy="0"/>
          <a:chOff x="0" y="0"/>
          <a:chExt cx="0" cy="0"/>
        </a:xfrm>
      </p:grpSpPr>
      <p:sp>
        <p:nvSpPr>
          <p:cNvPr id="4" name="Rectangle 3"/>
          <p:cNvSpPr/>
          <p:nvPr userDrawn="1"/>
        </p:nvSpPr>
        <p:spPr bwMode="auto">
          <a:xfrm>
            <a:off x="14178" y="0"/>
            <a:ext cx="12177823" cy="1063256"/>
          </a:xfrm>
          <a:prstGeom prst="rect">
            <a:avLst/>
          </a:prstGeom>
          <a:solidFill>
            <a:schemeClr val="bg1"/>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eaLnBrk="0" hangingPunct="0">
              <a:spcBef>
                <a:spcPct val="20000"/>
              </a:spcBef>
            </a:pPr>
            <a:endParaRPr lang="en-US" sz="2933" i="1" dirty="0">
              <a:solidFill>
                <a:srgbClr val="565656"/>
              </a:solidFill>
            </a:endParaRPr>
          </a:p>
        </p:txBody>
      </p:sp>
      <p:sp>
        <p:nvSpPr>
          <p:cNvPr id="17" name="Rectangle 16">
            <a:extLst>
              <a:ext uri="{FF2B5EF4-FFF2-40B4-BE49-F238E27FC236}">
                <a16:creationId xmlns:a16="http://schemas.microsoft.com/office/drawing/2014/main" xmlns="" id="{5E911188-CCD0-C549-B508-4142DADA0B99}"/>
              </a:ext>
            </a:extLst>
          </p:cNvPr>
          <p:cNvSpPr/>
          <p:nvPr userDrawn="1"/>
        </p:nvSpPr>
        <p:spPr bwMode="auto">
          <a:xfrm>
            <a:off x="-15771" y="352471"/>
            <a:ext cx="12207771" cy="1086371"/>
          </a:xfrm>
          <a:prstGeom prst="rect">
            <a:avLst/>
          </a:prstGeom>
          <a:solidFill>
            <a:srgbClr val="F9BB4E"/>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eaLnBrk="0" hangingPunct="0">
              <a:spcBef>
                <a:spcPct val="20000"/>
              </a:spcBef>
            </a:pPr>
            <a:r>
              <a:rPr lang="en-US" sz="2933" i="1">
                <a:solidFill>
                  <a:srgbClr val="565656"/>
                </a:solidFill>
              </a:rPr>
              <a:t>       </a:t>
            </a:r>
            <a:endParaRPr lang="en-US" sz="2933" i="1" dirty="0">
              <a:solidFill>
                <a:srgbClr val="565656"/>
              </a:solidFill>
            </a:endParaRPr>
          </a:p>
        </p:txBody>
      </p:sp>
      <p:sp>
        <p:nvSpPr>
          <p:cNvPr id="13" name="Rectangle 12">
            <a:extLst>
              <a:ext uri="{FF2B5EF4-FFF2-40B4-BE49-F238E27FC236}">
                <a16:creationId xmlns:a16="http://schemas.microsoft.com/office/drawing/2014/main" xmlns="" id="{49334BD3-DED1-8741-B418-8B51604EEDDF}"/>
              </a:ext>
            </a:extLst>
          </p:cNvPr>
          <p:cNvSpPr/>
          <p:nvPr userDrawn="1"/>
        </p:nvSpPr>
        <p:spPr bwMode="auto">
          <a:xfrm>
            <a:off x="-15771" y="352470"/>
            <a:ext cx="12207772" cy="1067835"/>
          </a:xfrm>
          <a:prstGeom prst="rect">
            <a:avLst/>
          </a:prstGeom>
          <a:solidFill>
            <a:srgbClr val="EB8C34"/>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eaLnBrk="0" hangingPunct="0">
              <a:spcBef>
                <a:spcPct val="20000"/>
              </a:spcBef>
            </a:pPr>
            <a:r>
              <a:rPr lang="en-US" sz="2933" i="1" dirty="0">
                <a:solidFill>
                  <a:srgbClr val="565656"/>
                </a:solidFill>
              </a:rPr>
              <a:t>       </a:t>
            </a:r>
          </a:p>
        </p:txBody>
      </p:sp>
      <p:sp>
        <p:nvSpPr>
          <p:cNvPr id="3" name="Content Placeholder 2"/>
          <p:cNvSpPr>
            <a:spLocks noGrp="1"/>
          </p:cNvSpPr>
          <p:nvPr>
            <p:ph idx="1"/>
          </p:nvPr>
        </p:nvSpPr>
        <p:spPr>
          <a:xfrm>
            <a:off x="525515" y="1769812"/>
            <a:ext cx="11125200" cy="4637693"/>
          </a:xfrm>
        </p:spPr>
        <p:txBody>
          <a:bodyPr wrap="square">
            <a:noAutofit/>
          </a:bodyPr>
          <a:lstStyle>
            <a:lvl1pPr>
              <a:spcBef>
                <a:spcPts val="1067"/>
              </a:spcBef>
              <a:spcAft>
                <a:spcPts val="1067"/>
              </a:spcAft>
              <a:defRPr sz="2667">
                <a:solidFill>
                  <a:schemeClr val="tx1"/>
                </a:solidFill>
              </a:defRPr>
            </a:lvl1pPr>
            <a:lvl2pPr>
              <a:spcBef>
                <a:spcPts val="800"/>
              </a:spcBef>
              <a:spcAft>
                <a:spcPts val="800"/>
              </a:spcAft>
              <a:buSzPct val="117000"/>
              <a:buFont typeface="Arial Black" pitchFamily="34" charset="0"/>
              <a:buChar char="–"/>
              <a:defRPr sz="2400">
                <a:solidFill>
                  <a:schemeClr val="tx1"/>
                </a:solidFill>
              </a:defRPr>
            </a:lvl2pPr>
            <a:lvl3pPr marL="1028674" indent="-228594">
              <a:spcBef>
                <a:spcPts val="800"/>
              </a:spcBef>
              <a:spcAft>
                <a:spcPts val="800"/>
              </a:spcAft>
              <a:buSzPct val="117000"/>
              <a:buFont typeface="Lucida Grande"/>
              <a:buChar char="-"/>
              <a:defRPr sz="2400">
                <a:solidFill>
                  <a:schemeClr val="tx1"/>
                </a:solidFill>
              </a:defRPr>
            </a:lvl3pPr>
            <a:lvl4pPr>
              <a:buSzPct val="110000"/>
              <a:buFont typeface="Arial Black" pitchFamily="34" charset="0"/>
              <a:buChar char="–"/>
              <a:defRPr/>
            </a:lvl4pPr>
            <a:lvl5pPr>
              <a:buSzPct val="110000"/>
              <a:buFont typeface="Arial Black" pitchFamily="34" charset="0"/>
              <a:buChar char="–"/>
              <a:defRPr sz="1600"/>
            </a:lvl5pPr>
          </a:lstStyle>
          <a:p>
            <a:pPr lvl="0"/>
            <a:r>
              <a:rPr lang="en-US"/>
              <a:t>Click to edit Master text styles</a:t>
            </a:r>
          </a:p>
          <a:p>
            <a:pPr lvl="1"/>
            <a:r>
              <a:rPr lang="en-US"/>
              <a:t>Second level</a:t>
            </a:r>
          </a:p>
          <a:p>
            <a:pPr lvl="2"/>
            <a:r>
              <a:rPr lang="en-US"/>
              <a:t>Third level</a:t>
            </a:r>
          </a:p>
        </p:txBody>
      </p:sp>
      <p:sp>
        <p:nvSpPr>
          <p:cNvPr id="7" name="Title 1"/>
          <p:cNvSpPr>
            <a:spLocks noGrp="1"/>
          </p:cNvSpPr>
          <p:nvPr>
            <p:ph type="title"/>
          </p:nvPr>
        </p:nvSpPr>
        <p:spPr>
          <a:xfrm>
            <a:off x="1636827" y="709025"/>
            <a:ext cx="11159067" cy="402336"/>
          </a:xfrm>
          <a:prstGeom prst="rect">
            <a:avLst/>
          </a:prstGeom>
          <a:solidFill>
            <a:schemeClr val="bg1">
              <a:alpha val="0"/>
            </a:schemeClr>
          </a:solidFill>
          <a:ln w="9525">
            <a:solidFill>
              <a:schemeClr val="bg1">
                <a:alpha val="0"/>
              </a:schemeClr>
            </a:solidFill>
            <a:miter lim="800000"/>
            <a:headEnd/>
            <a:tailEnd/>
          </a:ln>
        </p:spPr>
        <p:txBody>
          <a:bodyPr vert="horz" wrap="square" lIns="0" tIns="0" rIns="0" bIns="0" numCol="1" anchor="t" anchorCtr="0" compatLnSpc="1">
            <a:prstTxWarp prst="textNoShape">
              <a:avLst/>
            </a:prstTxWarp>
            <a:noAutofit/>
          </a:bodyPr>
          <a:lstStyle>
            <a:lvl1pPr>
              <a:defRPr lang="en-US" altLang="en-US" sz="2933" b="0" dirty="0">
                <a:solidFill>
                  <a:schemeClr val="bg1"/>
                </a:solidFill>
                <a:latin typeface="+mj-lt"/>
                <a:ea typeface="+mj-ea"/>
                <a:cs typeface="+mj-cs"/>
              </a:defRPr>
            </a:lvl1pPr>
          </a:lstStyle>
          <a:p>
            <a:pPr lvl="0" algn="l" rtl="0" eaLnBrk="1" fontAlgn="base" hangingPunct="1">
              <a:spcBef>
                <a:spcPct val="0"/>
              </a:spcBef>
              <a:spcAft>
                <a:spcPct val="0"/>
              </a:spcAft>
            </a:pPr>
            <a:r>
              <a:rPr lang="en-US" dirty="0"/>
              <a:t>Click to edit Master title style</a:t>
            </a:r>
          </a:p>
        </p:txBody>
      </p:sp>
      <p:pic>
        <p:nvPicPr>
          <p:cNvPr id="16" name="Picture 15">
            <a:extLst>
              <a:ext uri="{FF2B5EF4-FFF2-40B4-BE49-F238E27FC236}">
                <a16:creationId xmlns:a16="http://schemas.microsoft.com/office/drawing/2014/main" xmlns="" id="{FB259851-C283-9D49-A8B9-2B72EF3E4EF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429" t="11453" r="12653" b="13870"/>
          <a:stretch/>
        </p:blipFill>
        <p:spPr>
          <a:xfrm>
            <a:off x="300005" y="479611"/>
            <a:ext cx="1050995" cy="881869"/>
          </a:xfrm>
          <a:prstGeom prst="rect">
            <a:avLst/>
          </a:prstGeom>
        </p:spPr>
      </p:pic>
    </p:spTree>
    <p:extLst>
      <p:ext uri="{BB962C8B-B14F-4D97-AF65-F5344CB8AC3E}">
        <p14:creationId xmlns:p14="http://schemas.microsoft.com/office/powerpoint/2010/main" val="11258038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Variation-Background Only Dark">
    <p:spTree>
      <p:nvGrpSpPr>
        <p:cNvPr id="1" name=""/>
        <p:cNvGrpSpPr/>
        <p:nvPr/>
      </p:nvGrpSpPr>
      <p:grpSpPr>
        <a:xfrm>
          <a:off x="0" y="0"/>
          <a:ext cx="0" cy="0"/>
          <a:chOff x="0" y="0"/>
          <a:chExt cx="0" cy="0"/>
        </a:xfrm>
      </p:grpSpPr>
      <p:pic>
        <p:nvPicPr>
          <p:cNvPr id="4" name="Picture 3" descr="4.5-PPTBackgrounds_Blue-patter-Full-Screen.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0"/>
            <a:ext cx="12224511" cy="6876288"/>
          </a:xfrm>
          <a:prstGeom prst="rect">
            <a:avLst/>
          </a:prstGeom>
        </p:spPr>
      </p:pic>
      <p:sp>
        <p:nvSpPr>
          <p:cNvPr id="45" name="TextBox 44"/>
          <p:cNvSpPr txBox="1"/>
          <p:nvPr userDrawn="1"/>
        </p:nvSpPr>
        <p:spPr>
          <a:xfrm>
            <a:off x="2012213" y="6538800"/>
            <a:ext cx="2520232" cy="215444"/>
          </a:xfrm>
          <a:prstGeom prst="rect">
            <a:avLst/>
          </a:prstGeom>
          <a:solidFill>
            <a:schemeClr val="bg1">
              <a:alpha val="0"/>
            </a:schemeClr>
          </a:solidFill>
          <a:ln>
            <a:solidFill>
              <a:schemeClr val="bg1">
                <a:alpha val="0"/>
              </a:schemeClr>
            </a:solidFill>
          </a:ln>
        </p:spPr>
        <p:txBody>
          <a:bodyPr wrap="square" rtlCol="0">
            <a:spAutoFit/>
          </a:bodyPr>
          <a:lstStyle/>
          <a:p>
            <a:r>
              <a:rPr lang="en-US" sz="800" dirty="0">
                <a:solidFill>
                  <a:srgbClr val="FFFFFF"/>
                </a:solidFill>
              </a:rPr>
              <a:t>© Scaled Agile, Inc.</a:t>
            </a:r>
          </a:p>
        </p:txBody>
      </p:sp>
      <p:pic>
        <p:nvPicPr>
          <p:cNvPr id="46" name="Picture 45" descr="PPT-sized.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8614" y="6579223"/>
            <a:ext cx="1490133" cy="169503"/>
          </a:xfrm>
          <a:prstGeom prst="rect">
            <a:avLst/>
          </a:prstGeom>
        </p:spPr>
      </p:pic>
      <p:sp>
        <p:nvSpPr>
          <p:cNvPr id="6" name="TextBox 5"/>
          <p:cNvSpPr txBox="1"/>
          <p:nvPr userDrawn="1"/>
        </p:nvSpPr>
        <p:spPr>
          <a:xfrm>
            <a:off x="10687456" y="6400801"/>
            <a:ext cx="872107" cy="361857"/>
          </a:xfrm>
          <a:prstGeom prst="rect">
            <a:avLst/>
          </a:prstGeom>
          <a:solidFill>
            <a:schemeClr val="bg1">
              <a:alpha val="0"/>
            </a:schemeClr>
          </a:solidFill>
          <a:ln>
            <a:solidFill>
              <a:schemeClr val="bg1">
                <a:alpha val="0"/>
              </a:schemeClr>
            </a:solidFill>
          </a:ln>
        </p:spPr>
        <p:txBody>
          <a:bodyPr wrap="square" lIns="0" tIns="0" rIns="0" bIns="0" rtlCol="0" anchor="b" anchorCtr="0">
            <a:noAutofit/>
          </a:bodyPr>
          <a:lstStyle/>
          <a:p>
            <a:pPr algn="r">
              <a:defRPr/>
            </a:pPr>
            <a:r>
              <a:rPr lang="en-US" sz="1200" dirty="0">
                <a:solidFill>
                  <a:srgbClr val="FFFFFF"/>
                </a:solidFill>
              </a:rPr>
              <a:t>5-</a:t>
            </a:r>
            <a:fld id="{ABA28972-6D48-4F49-8D9E-11DAC31E3DF7}" type="slidenum">
              <a:rPr lang="en-US" sz="1200">
                <a:solidFill>
                  <a:srgbClr val="FFFFFF"/>
                </a:solidFill>
              </a:rPr>
              <a:pPr algn="r">
                <a:defRPr/>
              </a:pPr>
              <a:t>‹#›</a:t>
            </a:fld>
            <a:endParaRPr lang="en-US" sz="1200" dirty="0">
              <a:solidFill>
                <a:srgbClr val="FFFFFF"/>
              </a:solidFill>
            </a:endParaRPr>
          </a:p>
        </p:txBody>
      </p:sp>
    </p:spTree>
    <p:extLst>
      <p:ext uri="{BB962C8B-B14F-4D97-AF65-F5344CB8AC3E}">
        <p14:creationId xmlns:p14="http://schemas.microsoft.com/office/powerpoint/2010/main" val="8931949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ariation-Background Only Light">
    <p:spTree>
      <p:nvGrpSpPr>
        <p:cNvPr id="1" name=""/>
        <p:cNvGrpSpPr/>
        <p:nvPr/>
      </p:nvGrpSpPr>
      <p:grpSpPr>
        <a:xfrm>
          <a:off x="0" y="0"/>
          <a:ext cx="0" cy="0"/>
          <a:chOff x="0" y="0"/>
          <a:chExt cx="0" cy="0"/>
        </a:xfrm>
      </p:grpSpPr>
      <p:sp>
        <p:nvSpPr>
          <p:cNvPr id="8" name="TextBox 7"/>
          <p:cNvSpPr txBox="1"/>
          <p:nvPr userDrawn="1"/>
        </p:nvSpPr>
        <p:spPr>
          <a:xfrm>
            <a:off x="2012213" y="6538800"/>
            <a:ext cx="2520232" cy="215444"/>
          </a:xfrm>
          <a:prstGeom prst="rect">
            <a:avLst/>
          </a:prstGeom>
          <a:noFill/>
        </p:spPr>
        <p:txBody>
          <a:bodyPr wrap="square" rtlCol="0">
            <a:spAutoFit/>
          </a:bodyPr>
          <a:lstStyle/>
          <a:p>
            <a:r>
              <a:rPr lang="en-US" sz="800" dirty="0">
                <a:solidFill>
                  <a:srgbClr val="FFFFFF">
                    <a:lumMod val="50000"/>
                  </a:srgbClr>
                </a:solidFill>
              </a:rPr>
              <a:t>© 2017 Scaled Agile, Inc. All Rights Reserved.</a:t>
            </a:r>
          </a:p>
        </p:txBody>
      </p:sp>
      <p:pic>
        <p:nvPicPr>
          <p:cNvPr id="9" name="Picture 8" descr="PPT-sized.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8614" y="6579223"/>
            <a:ext cx="1490133" cy="169503"/>
          </a:xfrm>
          <a:prstGeom prst="rect">
            <a:avLst/>
          </a:prstGeom>
        </p:spPr>
      </p:pic>
      <p:pic>
        <p:nvPicPr>
          <p:cNvPr id="2" name="Picture 1" descr="4.5-PPTBackgrounds-10.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12228576" cy="6886469"/>
          </a:xfrm>
          <a:prstGeom prst="rect">
            <a:avLst/>
          </a:prstGeom>
        </p:spPr>
      </p:pic>
      <p:sp>
        <p:nvSpPr>
          <p:cNvPr id="17" name="TextBox 16"/>
          <p:cNvSpPr txBox="1"/>
          <p:nvPr userDrawn="1"/>
        </p:nvSpPr>
        <p:spPr>
          <a:xfrm>
            <a:off x="2011680" y="6534912"/>
            <a:ext cx="2520232" cy="215444"/>
          </a:xfrm>
          <a:prstGeom prst="rect">
            <a:avLst/>
          </a:prstGeom>
          <a:noFill/>
        </p:spPr>
        <p:txBody>
          <a:bodyPr wrap="square" rtlCol="0">
            <a:spAutoFit/>
          </a:bodyPr>
          <a:lstStyle/>
          <a:p>
            <a:r>
              <a:rPr lang="en-US" sz="800" dirty="0">
                <a:solidFill>
                  <a:srgbClr val="FFFFFF">
                    <a:lumMod val="50000"/>
                  </a:srgbClr>
                </a:solidFill>
              </a:rPr>
              <a:t>© Scaled Agile, Inc. </a:t>
            </a:r>
          </a:p>
        </p:txBody>
      </p:sp>
      <p:pic>
        <p:nvPicPr>
          <p:cNvPr id="18" name="Picture 17" descr="PPT-sized.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3024" y="6583681"/>
            <a:ext cx="1490133" cy="169503"/>
          </a:xfrm>
          <a:prstGeom prst="rect">
            <a:avLst/>
          </a:prstGeom>
        </p:spPr>
      </p:pic>
      <p:sp>
        <p:nvSpPr>
          <p:cNvPr id="12" name="TextBox 11"/>
          <p:cNvSpPr txBox="1"/>
          <p:nvPr userDrawn="1"/>
        </p:nvSpPr>
        <p:spPr>
          <a:xfrm>
            <a:off x="10687456" y="6400801"/>
            <a:ext cx="872107" cy="361857"/>
          </a:xfrm>
          <a:prstGeom prst="rect">
            <a:avLst/>
          </a:prstGeom>
          <a:solidFill>
            <a:schemeClr val="bg1">
              <a:alpha val="0"/>
            </a:schemeClr>
          </a:solidFill>
          <a:ln>
            <a:solidFill>
              <a:schemeClr val="bg1">
                <a:alpha val="0"/>
              </a:schemeClr>
            </a:solidFill>
          </a:ln>
        </p:spPr>
        <p:txBody>
          <a:bodyPr wrap="square" lIns="0" tIns="0" rIns="0" bIns="0" rtlCol="0" anchor="b" anchorCtr="0">
            <a:noAutofit/>
          </a:bodyPr>
          <a:lstStyle/>
          <a:p>
            <a:pPr algn="r">
              <a:defRPr/>
            </a:pPr>
            <a:r>
              <a:rPr lang="en-US" sz="1200" dirty="0">
                <a:solidFill>
                  <a:srgbClr val="565656">
                    <a:lumMod val="65000"/>
                    <a:lumOff val="35000"/>
                  </a:srgbClr>
                </a:solidFill>
              </a:rPr>
              <a:t>5-</a:t>
            </a:r>
            <a:fld id="{ABA28972-6D48-4F49-8D9E-11DAC31E3DF7}" type="slidenum">
              <a:rPr lang="en-US" sz="1200">
                <a:solidFill>
                  <a:srgbClr val="565656">
                    <a:lumMod val="65000"/>
                    <a:lumOff val="35000"/>
                  </a:srgbClr>
                </a:solidFill>
              </a:rPr>
              <a:pPr algn="r">
                <a:defRPr/>
              </a:pPr>
              <a:t>‹#›</a:t>
            </a:fld>
            <a:endParaRPr lang="en-US" sz="1200" dirty="0">
              <a:solidFill>
                <a:srgbClr val="565656">
                  <a:lumMod val="65000"/>
                  <a:lumOff val="35000"/>
                </a:srgbClr>
              </a:solidFill>
            </a:endParaRPr>
          </a:p>
        </p:txBody>
      </p:sp>
    </p:spTree>
    <p:extLst>
      <p:ext uri="{BB962C8B-B14F-4D97-AF65-F5344CB8AC3E}">
        <p14:creationId xmlns:p14="http://schemas.microsoft.com/office/powerpoint/2010/main" val="2010057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69EF89-E84D-4D5D-98E1-E6E3DE005CA6}" type="datetimeFigureOut">
              <a:rPr lang="en-US" smtClean="0"/>
              <a:t>3/11/2019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2A11B3-73D6-4C40-8B0F-D21A4C32B5C7}" type="slidenum">
              <a:rPr lang="en-US" smtClean="0"/>
              <a:t>‹#›</a:t>
            </a:fld>
            <a:endParaRPr lang="en-US"/>
          </a:p>
        </p:txBody>
      </p:sp>
    </p:spTree>
    <p:extLst>
      <p:ext uri="{BB962C8B-B14F-4D97-AF65-F5344CB8AC3E}">
        <p14:creationId xmlns:p14="http://schemas.microsoft.com/office/powerpoint/2010/main" val="40138098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Exercise Layout Horizontal">
    <p:spTree>
      <p:nvGrpSpPr>
        <p:cNvPr id="1" name=""/>
        <p:cNvGrpSpPr/>
        <p:nvPr/>
      </p:nvGrpSpPr>
      <p:grpSpPr>
        <a:xfrm>
          <a:off x="0" y="0"/>
          <a:ext cx="0" cy="0"/>
          <a:chOff x="0" y="0"/>
          <a:chExt cx="0" cy="0"/>
        </a:xfrm>
      </p:grpSpPr>
      <p:pic>
        <p:nvPicPr>
          <p:cNvPr id="10" name="Picture 9" descr="4.5-PPTBackgrounds-10.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228576" cy="6886469"/>
          </a:xfrm>
          <a:prstGeom prst="rect">
            <a:avLst/>
          </a:prstGeom>
        </p:spPr>
      </p:pic>
      <p:sp>
        <p:nvSpPr>
          <p:cNvPr id="11" name="Rectangle 10"/>
          <p:cNvSpPr/>
          <p:nvPr userDrawn="1"/>
        </p:nvSpPr>
        <p:spPr bwMode="auto">
          <a:xfrm>
            <a:off x="1" y="0"/>
            <a:ext cx="12265225" cy="2571403"/>
          </a:xfrm>
          <a:prstGeom prst="rect">
            <a:avLst/>
          </a:prstGeom>
          <a:solidFill>
            <a:schemeClr val="accent1">
              <a:alpha val="88000"/>
            </a:schemeClr>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eaLnBrk="0" hangingPunct="0">
              <a:spcBef>
                <a:spcPct val="20000"/>
              </a:spcBef>
            </a:pPr>
            <a:endParaRPr lang="en-US" sz="2200" i="1" dirty="0">
              <a:solidFill>
                <a:srgbClr val="565656"/>
              </a:solidFill>
            </a:endParaRPr>
          </a:p>
        </p:txBody>
      </p:sp>
      <p:sp>
        <p:nvSpPr>
          <p:cNvPr id="13" name="Text Placeholder 9"/>
          <p:cNvSpPr>
            <a:spLocks noGrp="1"/>
          </p:cNvSpPr>
          <p:nvPr>
            <p:ph type="body" sz="quarter" idx="11" hasCustomPrompt="1"/>
          </p:nvPr>
        </p:nvSpPr>
        <p:spPr>
          <a:xfrm>
            <a:off x="1243830" y="1"/>
            <a:ext cx="10984745" cy="2571404"/>
          </a:xfrm>
          <a:solidFill>
            <a:schemeClr val="accent1">
              <a:alpha val="0"/>
            </a:schemeClr>
          </a:solidFill>
          <a:ln>
            <a:solidFill>
              <a:schemeClr val="bg1">
                <a:alpha val="0"/>
              </a:schemeClr>
            </a:solidFill>
          </a:ln>
        </p:spPr>
        <p:txBody>
          <a:bodyPr anchor="ctr" anchorCtr="0"/>
          <a:lstStyle>
            <a:lvl1pPr marL="0" indent="0" algn="l" rtl="0" eaLnBrk="1" fontAlgn="base" hangingPunct="1">
              <a:spcBef>
                <a:spcPct val="0"/>
              </a:spcBef>
              <a:spcAft>
                <a:spcPct val="0"/>
              </a:spcAft>
              <a:buNone/>
              <a:defRPr lang="en-US" altLang="en-US" sz="4800" b="0" dirty="0" smtClean="0">
                <a:solidFill>
                  <a:schemeClr val="bg1"/>
                </a:solidFill>
                <a:latin typeface="Arial"/>
                <a:ea typeface="+mj-ea"/>
                <a:cs typeface="Arial"/>
              </a:defRPr>
            </a:lvl1pPr>
            <a:lvl2pPr algn="ctr" rtl="0" eaLnBrk="1" fontAlgn="base" hangingPunct="1">
              <a:spcBef>
                <a:spcPct val="0"/>
              </a:spcBef>
              <a:spcAft>
                <a:spcPct val="0"/>
              </a:spcAft>
              <a:defRPr lang="en-US" altLang="en-US" sz="4800" b="0" dirty="0" smtClean="0">
                <a:solidFill>
                  <a:schemeClr val="bg1"/>
                </a:solidFill>
                <a:latin typeface="Arial"/>
                <a:ea typeface="+mj-ea"/>
                <a:cs typeface="Arial"/>
              </a:defRPr>
            </a:lvl2pPr>
            <a:lvl3pPr algn="ctr" rtl="0" eaLnBrk="1" fontAlgn="base" hangingPunct="1">
              <a:spcBef>
                <a:spcPct val="0"/>
              </a:spcBef>
              <a:spcAft>
                <a:spcPct val="0"/>
              </a:spcAft>
              <a:defRPr lang="en-US" altLang="en-US" sz="4800" b="0" dirty="0" smtClean="0">
                <a:solidFill>
                  <a:schemeClr val="bg1"/>
                </a:solidFill>
                <a:latin typeface="Arial"/>
                <a:ea typeface="+mj-ea"/>
                <a:cs typeface="Arial"/>
              </a:defRPr>
            </a:lvl3pPr>
            <a:lvl4pPr algn="ctr" rtl="0" eaLnBrk="1" fontAlgn="base" hangingPunct="1">
              <a:spcBef>
                <a:spcPct val="0"/>
              </a:spcBef>
              <a:spcAft>
                <a:spcPct val="0"/>
              </a:spcAft>
              <a:defRPr lang="en-US" altLang="en-US" sz="4800" b="0" dirty="0" smtClean="0">
                <a:solidFill>
                  <a:schemeClr val="bg1"/>
                </a:solidFill>
                <a:latin typeface="Arial"/>
                <a:ea typeface="+mj-ea"/>
                <a:cs typeface="Arial"/>
              </a:defRPr>
            </a:lvl4pPr>
            <a:lvl5pPr algn="ctr" rtl="0" eaLnBrk="1" fontAlgn="base" hangingPunct="1">
              <a:spcBef>
                <a:spcPct val="0"/>
              </a:spcBef>
              <a:spcAft>
                <a:spcPct val="0"/>
              </a:spcAft>
              <a:defRPr lang="en-US" altLang="en-US" sz="4800" b="0" dirty="0" smtClean="0">
                <a:solidFill>
                  <a:schemeClr val="bg1"/>
                </a:solidFill>
                <a:latin typeface="Arial"/>
                <a:ea typeface="+mj-ea"/>
                <a:cs typeface="Arial"/>
              </a:defRPr>
            </a:lvl5pPr>
          </a:lstStyle>
          <a:p>
            <a:pPr lvl="0"/>
            <a:r>
              <a:rPr lang="en-US" dirty="0"/>
              <a:t>Lesson name</a:t>
            </a:r>
          </a:p>
        </p:txBody>
      </p:sp>
      <p:sp>
        <p:nvSpPr>
          <p:cNvPr id="17" name="TextBox 16"/>
          <p:cNvSpPr txBox="1"/>
          <p:nvPr userDrawn="1"/>
        </p:nvSpPr>
        <p:spPr>
          <a:xfrm>
            <a:off x="10687456" y="6400801"/>
            <a:ext cx="872107" cy="361857"/>
          </a:xfrm>
          <a:prstGeom prst="rect">
            <a:avLst/>
          </a:prstGeom>
          <a:solidFill>
            <a:schemeClr val="bg1">
              <a:alpha val="0"/>
            </a:schemeClr>
          </a:solidFill>
          <a:ln>
            <a:solidFill>
              <a:schemeClr val="bg1">
                <a:alpha val="0"/>
              </a:schemeClr>
            </a:solidFill>
          </a:ln>
        </p:spPr>
        <p:txBody>
          <a:bodyPr wrap="square" lIns="0" tIns="0" rIns="0" bIns="0" rtlCol="0" anchor="b" anchorCtr="0">
            <a:noAutofit/>
          </a:bodyPr>
          <a:lstStyle/>
          <a:p>
            <a:pPr algn="r">
              <a:defRPr/>
            </a:pPr>
            <a:r>
              <a:rPr lang="en-US" sz="1200" dirty="0">
                <a:solidFill>
                  <a:srgbClr val="565656">
                    <a:lumMod val="65000"/>
                    <a:lumOff val="35000"/>
                  </a:srgbClr>
                </a:solidFill>
              </a:rPr>
              <a:t>5-</a:t>
            </a:r>
            <a:fld id="{ABA28972-6D48-4F49-8D9E-11DAC31E3DF7}" type="slidenum">
              <a:rPr lang="en-US" sz="1200">
                <a:solidFill>
                  <a:srgbClr val="565656">
                    <a:lumMod val="65000"/>
                    <a:lumOff val="35000"/>
                  </a:srgbClr>
                </a:solidFill>
              </a:rPr>
              <a:pPr algn="r">
                <a:defRPr/>
              </a:pPr>
              <a:t>‹#›</a:t>
            </a:fld>
            <a:endParaRPr lang="en-US" sz="1200" dirty="0">
              <a:solidFill>
                <a:srgbClr val="565656">
                  <a:lumMod val="65000"/>
                  <a:lumOff val="35000"/>
                </a:srgbClr>
              </a:solidFill>
            </a:endParaRPr>
          </a:p>
        </p:txBody>
      </p:sp>
      <p:sp>
        <p:nvSpPr>
          <p:cNvPr id="6" name="TextBox 5"/>
          <p:cNvSpPr txBox="1"/>
          <p:nvPr userDrawn="1"/>
        </p:nvSpPr>
        <p:spPr>
          <a:xfrm>
            <a:off x="2012213" y="6538800"/>
            <a:ext cx="2520232" cy="215444"/>
          </a:xfrm>
          <a:prstGeom prst="rect">
            <a:avLst/>
          </a:prstGeom>
          <a:noFill/>
        </p:spPr>
        <p:txBody>
          <a:bodyPr wrap="square" rtlCol="0">
            <a:spAutoFit/>
          </a:bodyPr>
          <a:lstStyle/>
          <a:p>
            <a:r>
              <a:rPr lang="en-US" sz="800" dirty="0">
                <a:solidFill>
                  <a:srgbClr val="FFFFFF">
                    <a:lumMod val="50000"/>
                  </a:srgbClr>
                </a:solidFill>
              </a:rPr>
              <a:t>© Scaled Agile, Inc.</a:t>
            </a:r>
          </a:p>
        </p:txBody>
      </p:sp>
      <p:pic>
        <p:nvPicPr>
          <p:cNvPr id="7" name="Picture 6" descr="PPT-sized.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8614" y="6579223"/>
            <a:ext cx="1490133" cy="169503"/>
          </a:xfrm>
          <a:prstGeom prst="rect">
            <a:avLst/>
          </a:prstGeom>
        </p:spPr>
      </p:pic>
    </p:spTree>
    <p:extLst>
      <p:ext uri="{BB962C8B-B14F-4D97-AF65-F5344CB8AC3E}">
        <p14:creationId xmlns:p14="http://schemas.microsoft.com/office/powerpoint/2010/main" val="4313639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Q&amp;A">
    <p:spTree>
      <p:nvGrpSpPr>
        <p:cNvPr id="1" name=""/>
        <p:cNvGrpSpPr/>
        <p:nvPr/>
      </p:nvGrpSpPr>
      <p:grpSpPr>
        <a:xfrm>
          <a:off x="0" y="0"/>
          <a:ext cx="0" cy="0"/>
          <a:chOff x="0" y="0"/>
          <a:chExt cx="0" cy="0"/>
        </a:xfrm>
      </p:grpSpPr>
      <p:sp>
        <p:nvSpPr>
          <p:cNvPr id="8" name="Rectangle 7"/>
          <p:cNvSpPr/>
          <p:nvPr userDrawn="1"/>
        </p:nvSpPr>
        <p:spPr bwMode="auto">
          <a:xfrm>
            <a:off x="-14177" y="-36577"/>
            <a:ext cx="12206176" cy="5004391"/>
          </a:xfrm>
          <a:prstGeom prst="rect">
            <a:avLst/>
          </a:prstGeom>
          <a:solidFill>
            <a:schemeClr val="bg1"/>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eaLnBrk="0" hangingPunct="0">
              <a:spcBef>
                <a:spcPct val="20000"/>
              </a:spcBef>
            </a:pPr>
            <a:endParaRPr lang="en-US" sz="2933" i="1" dirty="0">
              <a:solidFill>
                <a:srgbClr val="565656"/>
              </a:solidFill>
            </a:endParaRPr>
          </a:p>
        </p:txBody>
      </p:sp>
      <p:sp>
        <p:nvSpPr>
          <p:cNvPr id="5" name="Rectangle 4"/>
          <p:cNvSpPr/>
          <p:nvPr userDrawn="1"/>
        </p:nvSpPr>
        <p:spPr bwMode="auto">
          <a:xfrm>
            <a:off x="1" y="636693"/>
            <a:ext cx="12191999" cy="5387163"/>
          </a:xfrm>
          <a:prstGeom prst="rect">
            <a:avLst/>
          </a:prstGeom>
          <a:solidFill>
            <a:srgbClr val="F9BB4E"/>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21920" tIns="121920" rIns="121920" bIns="121920" numCol="1" rtlCol="0" anchor="t" anchorCtr="0" compatLnSpc="1">
            <a:prstTxWarp prst="textNoShape">
              <a:avLst/>
            </a:prstTxWarp>
            <a:noAutofit/>
          </a:bodyPr>
          <a:lstStyle/>
          <a:p>
            <a:pPr eaLnBrk="0" hangingPunct="0">
              <a:spcBef>
                <a:spcPct val="20000"/>
              </a:spcBef>
            </a:pPr>
            <a:endParaRPr lang="en-US" sz="2933" i="1" dirty="0">
              <a:solidFill>
                <a:srgbClr val="565656"/>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2035" y="1467949"/>
            <a:ext cx="5746709" cy="4749689"/>
          </a:xfrm>
          <a:prstGeom prst="rect">
            <a:avLst/>
          </a:prstGeom>
        </p:spPr>
      </p:pic>
      <p:sp>
        <p:nvSpPr>
          <p:cNvPr id="9" name="TextBox 8"/>
          <p:cNvSpPr txBox="1"/>
          <p:nvPr userDrawn="1"/>
        </p:nvSpPr>
        <p:spPr>
          <a:xfrm>
            <a:off x="663743" y="1788509"/>
            <a:ext cx="4040372" cy="1323439"/>
          </a:xfrm>
          <a:prstGeom prst="rect">
            <a:avLst/>
          </a:prstGeom>
          <a:noFill/>
        </p:spPr>
        <p:txBody>
          <a:bodyPr wrap="square" rtlCol="0">
            <a:spAutoFit/>
          </a:bodyPr>
          <a:lstStyle/>
          <a:p>
            <a:pPr algn="ctr"/>
            <a:r>
              <a:rPr lang="en-US" sz="8000" spc="400" dirty="0">
                <a:solidFill>
                  <a:srgbClr val="565656"/>
                </a:solidFill>
              </a:rPr>
              <a:t>Q&amp;A</a:t>
            </a:r>
          </a:p>
        </p:txBody>
      </p:sp>
    </p:spTree>
    <p:extLst>
      <p:ext uri="{BB962C8B-B14F-4D97-AF65-F5344CB8AC3E}">
        <p14:creationId xmlns:p14="http://schemas.microsoft.com/office/powerpoint/2010/main" val="32365277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reak">
    <p:spTree>
      <p:nvGrpSpPr>
        <p:cNvPr id="1" name=""/>
        <p:cNvGrpSpPr/>
        <p:nvPr/>
      </p:nvGrpSpPr>
      <p:grpSpPr>
        <a:xfrm>
          <a:off x="0" y="0"/>
          <a:ext cx="0" cy="0"/>
          <a:chOff x="0" y="0"/>
          <a:chExt cx="0" cy="0"/>
        </a:xfrm>
      </p:grpSpPr>
      <p:sp>
        <p:nvSpPr>
          <p:cNvPr id="8" name="Rectangle 7"/>
          <p:cNvSpPr/>
          <p:nvPr userDrawn="1"/>
        </p:nvSpPr>
        <p:spPr bwMode="auto">
          <a:xfrm>
            <a:off x="-14177" y="-36577"/>
            <a:ext cx="12206176" cy="5004391"/>
          </a:xfrm>
          <a:prstGeom prst="rect">
            <a:avLst/>
          </a:prstGeom>
          <a:solidFill>
            <a:schemeClr val="bg1"/>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eaLnBrk="0" hangingPunct="0">
              <a:spcBef>
                <a:spcPct val="20000"/>
              </a:spcBef>
            </a:pPr>
            <a:endParaRPr lang="en-US" sz="2933" i="1" dirty="0">
              <a:solidFill>
                <a:srgbClr val="565656"/>
              </a:solidFill>
            </a:endParaRPr>
          </a:p>
        </p:txBody>
      </p:sp>
      <p:sp>
        <p:nvSpPr>
          <p:cNvPr id="5" name="Rectangle 4"/>
          <p:cNvSpPr/>
          <p:nvPr userDrawn="1"/>
        </p:nvSpPr>
        <p:spPr bwMode="auto">
          <a:xfrm>
            <a:off x="-14176" y="609600"/>
            <a:ext cx="12206176" cy="5387163"/>
          </a:xfrm>
          <a:prstGeom prst="rect">
            <a:avLst/>
          </a:prstGeom>
          <a:solidFill>
            <a:schemeClr val="bg2">
              <a:lumMod val="75000"/>
            </a:schemeClr>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21920" tIns="121920" rIns="121920" bIns="121920" numCol="1" rtlCol="0" anchor="t" anchorCtr="0" compatLnSpc="1">
            <a:prstTxWarp prst="textNoShape">
              <a:avLst/>
            </a:prstTxWarp>
            <a:noAutofit/>
          </a:bodyPr>
          <a:lstStyle/>
          <a:p>
            <a:pPr eaLnBrk="0" hangingPunct="0">
              <a:spcBef>
                <a:spcPct val="20000"/>
              </a:spcBef>
            </a:pPr>
            <a:endParaRPr lang="en-US" sz="2933" i="1" dirty="0">
              <a:solidFill>
                <a:srgbClr val="565656"/>
              </a:solidFill>
            </a:endParaRPr>
          </a:p>
        </p:txBody>
      </p:sp>
      <p:sp>
        <p:nvSpPr>
          <p:cNvPr id="9" name="TextBox 8"/>
          <p:cNvSpPr txBox="1"/>
          <p:nvPr userDrawn="1"/>
        </p:nvSpPr>
        <p:spPr>
          <a:xfrm>
            <a:off x="1765005" y="1948965"/>
            <a:ext cx="5351721" cy="1323439"/>
          </a:xfrm>
          <a:prstGeom prst="rect">
            <a:avLst/>
          </a:prstGeom>
          <a:noFill/>
        </p:spPr>
        <p:txBody>
          <a:bodyPr wrap="square" rtlCol="0">
            <a:spAutoFit/>
          </a:bodyPr>
          <a:lstStyle/>
          <a:p>
            <a:r>
              <a:rPr lang="en-US" sz="8000" dirty="0">
                <a:solidFill>
                  <a:srgbClr val="FFFFFF"/>
                </a:solidFill>
              </a:rPr>
              <a:t>Break</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7633" y="1948965"/>
            <a:ext cx="3163488" cy="3476321"/>
          </a:xfrm>
          <a:prstGeom prst="rect">
            <a:avLst/>
          </a:prstGeom>
        </p:spPr>
      </p:pic>
    </p:spTree>
    <p:extLst>
      <p:ext uri="{BB962C8B-B14F-4D97-AF65-F5344CB8AC3E}">
        <p14:creationId xmlns:p14="http://schemas.microsoft.com/office/powerpoint/2010/main" val="16161445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74F94B0-0E87-4073-BB90-7CFA28C6F671}" type="datetimeFigureOut">
              <a:rPr lang="en-US" smtClean="0">
                <a:solidFill>
                  <a:prstClr val="black">
                    <a:tint val="75000"/>
                  </a:prstClr>
                </a:solidFill>
              </a:rPr>
              <a:pPr/>
              <a:t>3/11/2019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653116-F080-4627-B87B-5B94DD91A8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27432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4F94B0-0E87-4073-BB90-7CFA28C6F671}" type="datetimeFigureOut">
              <a:rPr lang="en-US" smtClean="0">
                <a:solidFill>
                  <a:prstClr val="black">
                    <a:tint val="75000"/>
                  </a:prstClr>
                </a:solidFill>
              </a:rPr>
              <a:pPr/>
              <a:t>3/11/2019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653116-F080-4627-B87B-5B94DD91A8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16088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4F94B0-0E87-4073-BB90-7CFA28C6F671}" type="datetimeFigureOut">
              <a:rPr lang="en-US" smtClean="0">
                <a:solidFill>
                  <a:prstClr val="black">
                    <a:tint val="75000"/>
                  </a:prstClr>
                </a:solidFill>
              </a:rPr>
              <a:pPr/>
              <a:t>3/11/2019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653116-F080-4627-B87B-5B94DD91A8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50249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4F94B0-0E87-4073-BB90-7CFA28C6F671}" type="datetimeFigureOut">
              <a:rPr lang="en-US" smtClean="0">
                <a:solidFill>
                  <a:prstClr val="black">
                    <a:tint val="75000"/>
                  </a:prstClr>
                </a:solidFill>
              </a:rPr>
              <a:pPr/>
              <a:t>3/11/2019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653116-F080-4627-B87B-5B94DD91A8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4738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4F94B0-0E87-4073-BB90-7CFA28C6F671}" type="datetimeFigureOut">
              <a:rPr lang="en-US" smtClean="0">
                <a:solidFill>
                  <a:prstClr val="black">
                    <a:tint val="75000"/>
                  </a:prstClr>
                </a:solidFill>
              </a:rPr>
              <a:pPr/>
              <a:t>3/11/2019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7653116-F080-4627-B87B-5B94DD91A8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7556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4F94B0-0E87-4073-BB90-7CFA28C6F671}" type="datetimeFigureOut">
              <a:rPr lang="en-US" smtClean="0">
                <a:solidFill>
                  <a:prstClr val="black">
                    <a:tint val="75000"/>
                  </a:prstClr>
                </a:solidFill>
              </a:rPr>
              <a:pPr/>
              <a:t>3/11/2019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7653116-F080-4627-B87B-5B94DD91A8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2541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4F94B0-0E87-4073-BB90-7CFA28C6F671}" type="datetimeFigureOut">
              <a:rPr lang="en-US" smtClean="0">
                <a:solidFill>
                  <a:prstClr val="black">
                    <a:tint val="75000"/>
                  </a:prstClr>
                </a:solidFill>
              </a:rPr>
              <a:pPr/>
              <a:t>3/11/2019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7653116-F080-4627-B87B-5B94DD91A8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784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69EF89-E84D-4D5D-98E1-E6E3DE005CA6}" type="datetimeFigureOut">
              <a:rPr lang="en-US" smtClean="0"/>
              <a:t>3/11/2019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2A11B3-73D6-4C40-8B0F-D21A4C32B5C7}" type="slidenum">
              <a:rPr lang="en-US" smtClean="0"/>
              <a:t>‹#›</a:t>
            </a:fld>
            <a:endParaRPr lang="en-US"/>
          </a:p>
        </p:txBody>
      </p:sp>
    </p:spTree>
    <p:extLst>
      <p:ext uri="{BB962C8B-B14F-4D97-AF65-F5344CB8AC3E}">
        <p14:creationId xmlns:p14="http://schemas.microsoft.com/office/powerpoint/2010/main" val="40381962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74F94B0-0E87-4073-BB90-7CFA28C6F671}" type="datetimeFigureOut">
              <a:rPr lang="en-US" smtClean="0">
                <a:solidFill>
                  <a:prstClr val="black">
                    <a:tint val="75000"/>
                  </a:prstClr>
                </a:solidFill>
              </a:rPr>
              <a:pPr/>
              <a:t>3/11/2019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653116-F080-4627-B87B-5B94DD91A8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43875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74F94B0-0E87-4073-BB90-7CFA28C6F671}" type="datetimeFigureOut">
              <a:rPr lang="en-US" smtClean="0">
                <a:solidFill>
                  <a:prstClr val="black">
                    <a:tint val="75000"/>
                  </a:prstClr>
                </a:solidFill>
              </a:rPr>
              <a:pPr/>
              <a:t>3/11/2019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653116-F080-4627-B87B-5B94DD91A8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50024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4F94B0-0E87-4073-BB90-7CFA28C6F671}" type="datetimeFigureOut">
              <a:rPr lang="en-US" smtClean="0">
                <a:solidFill>
                  <a:prstClr val="black">
                    <a:tint val="75000"/>
                  </a:prstClr>
                </a:solidFill>
              </a:rPr>
              <a:pPr/>
              <a:t>3/11/2019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653116-F080-4627-B87B-5B94DD91A8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43427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4F94B0-0E87-4073-BB90-7CFA28C6F671}" type="datetimeFigureOut">
              <a:rPr lang="en-US" smtClean="0">
                <a:solidFill>
                  <a:prstClr val="black">
                    <a:tint val="75000"/>
                  </a:prstClr>
                </a:solidFill>
              </a:rPr>
              <a:pPr/>
              <a:t>3/11/2019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653116-F080-4627-B87B-5B94DD91A8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82518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Titel och undertitel">
    <p:bg>
      <p:bgPr>
        <a:solidFill>
          <a:srgbClr val="000000"/>
        </a:solidFill>
        <a:effectLst/>
      </p:bgPr>
    </p:bg>
    <p:spTree>
      <p:nvGrpSpPr>
        <p:cNvPr id="1" name=""/>
        <p:cNvGrpSpPr/>
        <p:nvPr/>
      </p:nvGrpSpPr>
      <p:grpSpPr>
        <a:xfrm>
          <a:off x="0" y="0"/>
          <a:ext cx="0" cy="0"/>
          <a:chOff x="0" y="0"/>
          <a:chExt cx="0" cy="0"/>
        </a:xfrm>
      </p:grpSpPr>
      <p:sp>
        <p:nvSpPr>
          <p:cNvPr id="164" name="Titeltext"/>
          <p:cNvSpPr txBox="1">
            <a:spLocks noGrp="1"/>
          </p:cNvSpPr>
          <p:nvPr>
            <p:ph type="title"/>
          </p:nvPr>
        </p:nvSpPr>
        <p:spPr>
          <a:xfrm>
            <a:off x="2416969" y="1151929"/>
            <a:ext cx="7358064" cy="2321720"/>
          </a:xfrm>
          <a:prstGeom prst="rect">
            <a:avLst/>
          </a:prstGeom>
        </p:spPr>
        <p:txBody>
          <a:bodyPr lIns="71436" tIns="71436" rIns="71436" bIns="71436" anchor="b"/>
          <a:lstStyle>
            <a:lvl1pPr algn="ctr" defTabSz="912173">
              <a:lnSpc>
                <a:spcPct val="100000"/>
              </a:lnSpc>
              <a:spcBef>
                <a:spcPts val="0"/>
              </a:spcBef>
              <a:defRPr sz="3600" b="1" cap="none">
                <a:solidFill>
                  <a:srgbClr val="1F497D"/>
                </a:solidFill>
                <a:latin typeface="Arial"/>
                <a:ea typeface="Arial"/>
                <a:cs typeface="Arial"/>
                <a:sym typeface="Arial"/>
              </a:defRPr>
            </a:lvl1pPr>
          </a:lstStyle>
          <a:p>
            <a:r>
              <a:t>Titeltext</a:t>
            </a:r>
          </a:p>
        </p:txBody>
      </p:sp>
      <p:sp>
        <p:nvSpPr>
          <p:cNvPr id="165" name="Brödtext nivå ett…"/>
          <p:cNvSpPr txBox="1">
            <a:spLocks noGrp="1"/>
          </p:cNvSpPr>
          <p:nvPr>
            <p:ph type="body" sz="quarter" idx="1"/>
          </p:nvPr>
        </p:nvSpPr>
        <p:spPr>
          <a:xfrm>
            <a:off x="2416969" y="3536156"/>
            <a:ext cx="7358064" cy="794743"/>
          </a:xfrm>
          <a:prstGeom prst="rect">
            <a:avLst/>
          </a:prstGeom>
        </p:spPr>
        <p:txBody>
          <a:bodyPr lIns="71436" tIns="71436" rIns="71436" bIns="71436"/>
          <a:lstStyle>
            <a:lvl1pPr marL="0" indent="0" algn="ctr" defTabSz="410765">
              <a:spcBef>
                <a:spcPts val="0"/>
              </a:spcBef>
              <a:buClrTx/>
              <a:buSzTx/>
              <a:buFontTx/>
              <a:buNone/>
              <a:defRPr sz="2600">
                <a:solidFill>
                  <a:srgbClr val="FFFFFF"/>
                </a:solidFill>
                <a:latin typeface="Helvetica Neue"/>
                <a:ea typeface="Helvetica Neue"/>
                <a:cs typeface="Helvetica Neue"/>
                <a:sym typeface="Helvetica Neue"/>
              </a:defRPr>
            </a:lvl1pPr>
            <a:lvl2pPr marL="0" indent="0" algn="ctr" defTabSz="410765">
              <a:spcBef>
                <a:spcPts val="0"/>
              </a:spcBef>
              <a:buClrTx/>
              <a:buSzTx/>
              <a:buFontTx/>
              <a:buNone/>
              <a:defRPr sz="2600">
                <a:solidFill>
                  <a:srgbClr val="FFFFFF"/>
                </a:solidFill>
                <a:latin typeface="Helvetica Neue"/>
                <a:ea typeface="Helvetica Neue"/>
                <a:cs typeface="Helvetica Neue"/>
                <a:sym typeface="Helvetica Neue"/>
              </a:defRPr>
            </a:lvl2pPr>
            <a:lvl3pPr marL="0" indent="0" algn="ctr" defTabSz="410765">
              <a:spcBef>
                <a:spcPts val="0"/>
              </a:spcBef>
              <a:buClrTx/>
              <a:buSzTx/>
              <a:buFontTx/>
              <a:buNone/>
              <a:defRPr sz="2600">
                <a:solidFill>
                  <a:srgbClr val="FFFFFF"/>
                </a:solidFill>
                <a:latin typeface="Helvetica Neue"/>
                <a:ea typeface="Helvetica Neue"/>
                <a:cs typeface="Helvetica Neue"/>
                <a:sym typeface="Helvetica Neue"/>
              </a:defRPr>
            </a:lvl3pPr>
            <a:lvl4pPr marL="0" indent="0" algn="ctr" defTabSz="410765">
              <a:spcBef>
                <a:spcPts val="0"/>
              </a:spcBef>
              <a:buClrTx/>
              <a:buSzTx/>
              <a:buFontTx/>
              <a:buNone/>
              <a:defRPr sz="2600">
                <a:solidFill>
                  <a:srgbClr val="FFFFFF"/>
                </a:solidFill>
                <a:latin typeface="Helvetica Neue"/>
                <a:ea typeface="Helvetica Neue"/>
                <a:cs typeface="Helvetica Neue"/>
                <a:sym typeface="Helvetica Neue"/>
              </a:defRPr>
            </a:lvl4pPr>
            <a:lvl5pPr marL="0" indent="0" algn="ctr" defTabSz="410765">
              <a:spcBef>
                <a:spcPts val="0"/>
              </a:spcBef>
              <a:buClrTx/>
              <a:buSzTx/>
              <a:buFontTx/>
              <a:buNone/>
              <a:defRPr sz="2600">
                <a:solidFill>
                  <a:srgbClr val="FFFFFF"/>
                </a:solidFill>
                <a:latin typeface="Helvetica Neue"/>
                <a:ea typeface="Helvetica Neue"/>
                <a:cs typeface="Helvetica Neue"/>
                <a:sym typeface="Helvetica Neue"/>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166" name="Diabildsnummer"/>
          <p:cNvSpPr txBox="1">
            <a:spLocks noGrp="1"/>
          </p:cNvSpPr>
          <p:nvPr>
            <p:ph type="sldNum" sz="quarter" idx="2"/>
          </p:nvPr>
        </p:nvSpPr>
        <p:spPr>
          <a:xfrm>
            <a:off x="5977052" y="6536531"/>
            <a:ext cx="233134" cy="238835"/>
          </a:xfrm>
          <a:prstGeom prst="rect">
            <a:avLst/>
          </a:prstGeom>
        </p:spPr>
        <p:txBody>
          <a:bodyPr lIns="71436" tIns="71436" rIns="71436" bIns="71436"/>
          <a:lstStyle>
            <a:lvl1pPr algn="ctr" defTabSz="410765">
              <a:lnSpc>
                <a:spcPct val="100000"/>
              </a:lnSpc>
              <a:defRPr sz="1100">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extLst>
      <p:ext uri="{BB962C8B-B14F-4D97-AF65-F5344CB8AC3E}">
        <p14:creationId xmlns:p14="http://schemas.microsoft.com/office/powerpoint/2010/main" val="846524545"/>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solidFill>
                  <a:prstClr val="black">
                    <a:tint val="75000"/>
                  </a:prstClr>
                </a:solidFill>
              </a:rPr>
              <a:t>ISSUE DATE</a:t>
            </a:r>
          </a:p>
        </p:txBody>
      </p:sp>
      <p:sp>
        <p:nvSpPr>
          <p:cNvPr id="5" name="Footer Placeholder 4"/>
          <p:cNvSpPr>
            <a:spLocks noGrp="1"/>
          </p:cNvSpPr>
          <p:nvPr>
            <p:ph type="ftr" sz="quarter" idx="11"/>
          </p:nvPr>
        </p:nvSpPr>
        <p:spPr/>
        <p:txBody>
          <a:bodyPr/>
          <a:lstStyle/>
          <a:p>
            <a:r>
              <a:rPr lang="en-US">
                <a:solidFill>
                  <a:prstClr val="black">
                    <a:tint val="75000"/>
                  </a:prstClr>
                </a:solidFill>
              </a:rPr>
              <a:t>To change this, use “Insert” ribbon and “header/Footer” button. Remember title, issuer ( name &amp; cds-id), issue and securityclass.</a:t>
            </a:r>
          </a:p>
        </p:txBody>
      </p:sp>
      <p:sp>
        <p:nvSpPr>
          <p:cNvPr id="6" name="Slide Number Placeholder 5"/>
          <p:cNvSpPr>
            <a:spLocks noGrp="1"/>
          </p:cNvSpPr>
          <p:nvPr>
            <p:ph type="sldNum" sz="quarter" idx="12"/>
          </p:nvPr>
        </p:nvSpPr>
        <p:spPr/>
        <p:txBody>
          <a:bodyPr/>
          <a:lstStyle/>
          <a:p>
            <a:fld id="{F9A64AA5-750F-438E-B95F-1184B5922F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31328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ISSUE DATE</a:t>
            </a:r>
          </a:p>
        </p:txBody>
      </p:sp>
      <p:sp>
        <p:nvSpPr>
          <p:cNvPr id="5" name="Footer Placeholder 4"/>
          <p:cNvSpPr>
            <a:spLocks noGrp="1"/>
          </p:cNvSpPr>
          <p:nvPr>
            <p:ph type="ftr" sz="quarter" idx="11"/>
          </p:nvPr>
        </p:nvSpPr>
        <p:spPr/>
        <p:txBody>
          <a:bodyPr/>
          <a:lstStyle/>
          <a:p>
            <a:r>
              <a:rPr lang="en-US">
                <a:solidFill>
                  <a:prstClr val="black">
                    <a:tint val="75000"/>
                  </a:prstClr>
                </a:solidFill>
              </a:rPr>
              <a:t>To change this, use “Insert” ribbon and “header/Footer” button. Remember title, issuer ( name &amp; cds-id), issue and securityclass.</a:t>
            </a:r>
          </a:p>
        </p:txBody>
      </p:sp>
      <p:sp>
        <p:nvSpPr>
          <p:cNvPr id="6" name="Slide Number Placeholder 5"/>
          <p:cNvSpPr>
            <a:spLocks noGrp="1"/>
          </p:cNvSpPr>
          <p:nvPr>
            <p:ph type="sldNum" sz="quarter" idx="12"/>
          </p:nvPr>
        </p:nvSpPr>
        <p:spPr/>
        <p:txBody>
          <a:bodyPr/>
          <a:lstStyle/>
          <a:p>
            <a:fld id="{F9A64AA5-750F-438E-B95F-1184B5922F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65508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82" indent="0">
              <a:buNone/>
              <a:defRPr sz="2000">
                <a:solidFill>
                  <a:schemeClr val="tx1">
                    <a:tint val="75000"/>
                  </a:schemeClr>
                </a:solidFill>
              </a:defRPr>
            </a:lvl2pPr>
            <a:lvl3pPr marL="914364"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1"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solidFill>
                  <a:prstClr val="black">
                    <a:tint val="75000"/>
                  </a:prstClr>
                </a:solidFill>
              </a:rPr>
              <a:t>ISSUE DATE</a:t>
            </a:r>
          </a:p>
        </p:txBody>
      </p:sp>
      <p:sp>
        <p:nvSpPr>
          <p:cNvPr id="5" name="Footer Placeholder 4"/>
          <p:cNvSpPr>
            <a:spLocks noGrp="1"/>
          </p:cNvSpPr>
          <p:nvPr>
            <p:ph type="ftr" sz="quarter" idx="11"/>
          </p:nvPr>
        </p:nvSpPr>
        <p:spPr/>
        <p:txBody>
          <a:bodyPr/>
          <a:lstStyle/>
          <a:p>
            <a:r>
              <a:rPr lang="en-US">
                <a:solidFill>
                  <a:prstClr val="black">
                    <a:tint val="75000"/>
                  </a:prstClr>
                </a:solidFill>
              </a:rPr>
              <a:t>To change this, use “Insert” ribbon and “header/Footer” button. Remember title, issuer ( name &amp; cds-id), issue and securityclass.</a:t>
            </a:r>
          </a:p>
        </p:txBody>
      </p:sp>
      <p:sp>
        <p:nvSpPr>
          <p:cNvPr id="6" name="Slide Number Placeholder 5"/>
          <p:cNvSpPr>
            <a:spLocks noGrp="1"/>
          </p:cNvSpPr>
          <p:nvPr>
            <p:ph type="sldNum" sz="quarter" idx="12"/>
          </p:nvPr>
        </p:nvSpPr>
        <p:spPr/>
        <p:txBody>
          <a:bodyPr/>
          <a:lstStyle/>
          <a:p>
            <a:fld id="{F9A64AA5-750F-438E-B95F-1184B5922F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36758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solidFill>
                  <a:prstClr val="black">
                    <a:tint val="75000"/>
                  </a:prstClr>
                </a:solidFill>
              </a:rPr>
              <a:t>ISSUE DATE</a:t>
            </a:r>
          </a:p>
        </p:txBody>
      </p:sp>
      <p:sp>
        <p:nvSpPr>
          <p:cNvPr id="6" name="Footer Placeholder 5"/>
          <p:cNvSpPr>
            <a:spLocks noGrp="1"/>
          </p:cNvSpPr>
          <p:nvPr>
            <p:ph type="ftr" sz="quarter" idx="11"/>
          </p:nvPr>
        </p:nvSpPr>
        <p:spPr/>
        <p:txBody>
          <a:bodyPr/>
          <a:lstStyle/>
          <a:p>
            <a:r>
              <a:rPr lang="en-US">
                <a:solidFill>
                  <a:prstClr val="black">
                    <a:tint val="75000"/>
                  </a:prstClr>
                </a:solidFill>
              </a:rPr>
              <a:t>To change this, use “Insert” ribbon and “header/Footer” button. Remember title, issuer ( name &amp; cds-id), issue and securityclass.</a:t>
            </a:r>
          </a:p>
        </p:txBody>
      </p:sp>
      <p:sp>
        <p:nvSpPr>
          <p:cNvPr id="7" name="Slide Number Placeholder 6"/>
          <p:cNvSpPr>
            <a:spLocks noGrp="1"/>
          </p:cNvSpPr>
          <p:nvPr>
            <p:ph type="sldNum" sz="quarter" idx="12"/>
          </p:nvPr>
        </p:nvSpPr>
        <p:spPr/>
        <p:txBody>
          <a:bodyPr/>
          <a:lstStyle/>
          <a:p>
            <a:fld id="{F9A64AA5-750F-438E-B95F-1184B5922F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43910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solidFill>
                  <a:prstClr val="black">
                    <a:tint val="75000"/>
                  </a:prstClr>
                </a:solidFill>
              </a:rPr>
              <a:t>ISSUE DATE</a:t>
            </a:r>
          </a:p>
        </p:txBody>
      </p:sp>
      <p:sp>
        <p:nvSpPr>
          <p:cNvPr id="8" name="Footer Placeholder 7"/>
          <p:cNvSpPr>
            <a:spLocks noGrp="1"/>
          </p:cNvSpPr>
          <p:nvPr>
            <p:ph type="ftr" sz="quarter" idx="11"/>
          </p:nvPr>
        </p:nvSpPr>
        <p:spPr/>
        <p:txBody>
          <a:bodyPr/>
          <a:lstStyle/>
          <a:p>
            <a:r>
              <a:rPr lang="en-US">
                <a:solidFill>
                  <a:prstClr val="black">
                    <a:tint val="75000"/>
                  </a:prstClr>
                </a:solidFill>
              </a:rPr>
              <a:t>To change this, use “Insert” ribbon and “header/Footer” button. Remember title, issuer ( name &amp; cds-id), issue and securityclass.</a:t>
            </a:r>
          </a:p>
        </p:txBody>
      </p:sp>
      <p:sp>
        <p:nvSpPr>
          <p:cNvPr id="9" name="Slide Number Placeholder 8"/>
          <p:cNvSpPr>
            <a:spLocks noGrp="1"/>
          </p:cNvSpPr>
          <p:nvPr>
            <p:ph type="sldNum" sz="quarter" idx="12"/>
          </p:nvPr>
        </p:nvSpPr>
        <p:spPr/>
        <p:txBody>
          <a:bodyPr/>
          <a:lstStyle/>
          <a:p>
            <a:fld id="{F9A64AA5-750F-438E-B95F-1184B5922F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6797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69EF89-E84D-4D5D-98E1-E6E3DE005CA6}" type="datetimeFigureOut">
              <a:rPr lang="en-US" smtClean="0"/>
              <a:t>3/11/2019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2A11B3-73D6-4C40-8B0F-D21A4C32B5C7}" type="slidenum">
              <a:rPr lang="en-US" smtClean="0"/>
              <a:t>‹#›</a:t>
            </a:fld>
            <a:endParaRPr lang="en-US"/>
          </a:p>
        </p:txBody>
      </p:sp>
    </p:spTree>
    <p:extLst>
      <p:ext uri="{BB962C8B-B14F-4D97-AF65-F5344CB8AC3E}">
        <p14:creationId xmlns:p14="http://schemas.microsoft.com/office/powerpoint/2010/main" val="14314629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solidFill>
                  <a:prstClr val="black">
                    <a:tint val="75000"/>
                  </a:prstClr>
                </a:solidFill>
              </a:rPr>
              <a:t>ISSUE DATE</a:t>
            </a:r>
          </a:p>
        </p:txBody>
      </p:sp>
      <p:sp>
        <p:nvSpPr>
          <p:cNvPr id="4" name="Footer Placeholder 3"/>
          <p:cNvSpPr>
            <a:spLocks noGrp="1"/>
          </p:cNvSpPr>
          <p:nvPr>
            <p:ph type="ftr" sz="quarter" idx="11"/>
          </p:nvPr>
        </p:nvSpPr>
        <p:spPr/>
        <p:txBody>
          <a:bodyPr/>
          <a:lstStyle/>
          <a:p>
            <a:r>
              <a:rPr lang="en-US">
                <a:solidFill>
                  <a:prstClr val="black">
                    <a:tint val="75000"/>
                  </a:prstClr>
                </a:solidFill>
              </a:rPr>
              <a:t>To change this, use “Insert” ribbon and “header/Footer” button. Remember title, issuer ( name &amp; cds-id), issue and securityclass.</a:t>
            </a:r>
          </a:p>
        </p:txBody>
      </p:sp>
      <p:sp>
        <p:nvSpPr>
          <p:cNvPr id="5" name="Slide Number Placeholder 4"/>
          <p:cNvSpPr>
            <a:spLocks noGrp="1"/>
          </p:cNvSpPr>
          <p:nvPr>
            <p:ph type="sldNum" sz="quarter" idx="12"/>
          </p:nvPr>
        </p:nvSpPr>
        <p:spPr/>
        <p:txBody>
          <a:bodyPr/>
          <a:lstStyle/>
          <a:p>
            <a:fld id="{F9A64AA5-750F-438E-B95F-1184B5922F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49661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black">
                    <a:tint val="75000"/>
                  </a:prstClr>
                </a:solidFill>
              </a:rPr>
              <a:t>ISSUE DATE</a:t>
            </a:r>
          </a:p>
        </p:txBody>
      </p:sp>
      <p:sp>
        <p:nvSpPr>
          <p:cNvPr id="3" name="Footer Placeholder 2"/>
          <p:cNvSpPr>
            <a:spLocks noGrp="1"/>
          </p:cNvSpPr>
          <p:nvPr>
            <p:ph type="ftr" sz="quarter" idx="11"/>
          </p:nvPr>
        </p:nvSpPr>
        <p:spPr/>
        <p:txBody>
          <a:bodyPr/>
          <a:lstStyle/>
          <a:p>
            <a:r>
              <a:rPr lang="en-US">
                <a:solidFill>
                  <a:prstClr val="black">
                    <a:tint val="75000"/>
                  </a:prstClr>
                </a:solidFill>
              </a:rPr>
              <a:t>To change this, use “Insert” ribbon and “header/Footer” button. Remember title, issuer ( name &amp; cds-id), issue and securityclass.</a:t>
            </a:r>
          </a:p>
        </p:txBody>
      </p:sp>
      <p:sp>
        <p:nvSpPr>
          <p:cNvPr id="4" name="Slide Number Placeholder 3"/>
          <p:cNvSpPr>
            <a:spLocks noGrp="1"/>
          </p:cNvSpPr>
          <p:nvPr>
            <p:ph type="sldNum" sz="quarter" idx="12"/>
          </p:nvPr>
        </p:nvSpPr>
        <p:spPr/>
        <p:txBody>
          <a:bodyPr/>
          <a:lstStyle/>
          <a:p>
            <a:fld id="{F9A64AA5-750F-438E-B95F-1184B5922F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23858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ISSUE DATE</a:t>
            </a:r>
          </a:p>
        </p:txBody>
      </p:sp>
      <p:sp>
        <p:nvSpPr>
          <p:cNvPr id="6" name="Footer Placeholder 5"/>
          <p:cNvSpPr>
            <a:spLocks noGrp="1"/>
          </p:cNvSpPr>
          <p:nvPr>
            <p:ph type="ftr" sz="quarter" idx="11"/>
          </p:nvPr>
        </p:nvSpPr>
        <p:spPr/>
        <p:txBody>
          <a:bodyPr/>
          <a:lstStyle/>
          <a:p>
            <a:r>
              <a:rPr lang="en-US">
                <a:solidFill>
                  <a:prstClr val="black">
                    <a:tint val="75000"/>
                  </a:prstClr>
                </a:solidFill>
              </a:rPr>
              <a:t>To change this, use “Insert” ribbon and “header/Footer” button. Remember title, issuer ( name &amp; cds-id), issue and securityclass.</a:t>
            </a:r>
          </a:p>
        </p:txBody>
      </p:sp>
      <p:sp>
        <p:nvSpPr>
          <p:cNvPr id="7" name="Slide Number Placeholder 6"/>
          <p:cNvSpPr>
            <a:spLocks noGrp="1"/>
          </p:cNvSpPr>
          <p:nvPr>
            <p:ph type="sldNum" sz="quarter" idx="12"/>
          </p:nvPr>
        </p:nvSpPr>
        <p:spPr/>
        <p:txBody>
          <a:bodyPr/>
          <a:lstStyle/>
          <a:p>
            <a:fld id="{F9A64AA5-750F-438E-B95F-1184B5922F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69104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ISSUE DATE</a:t>
            </a:r>
          </a:p>
        </p:txBody>
      </p:sp>
      <p:sp>
        <p:nvSpPr>
          <p:cNvPr id="6" name="Footer Placeholder 5"/>
          <p:cNvSpPr>
            <a:spLocks noGrp="1"/>
          </p:cNvSpPr>
          <p:nvPr>
            <p:ph type="ftr" sz="quarter" idx="11"/>
          </p:nvPr>
        </p:nvSpPr>
        <p:spPr/>
        <p:txBody>
          <a:bodyPr/>
          <a:lstStyle/>
          <a:p>
            <a:r>
              <a:rPr lang="en-US">
                <a:solidFill>
                  <a:prstClr val="black">
                    <a:tint val="75000"/>
                  </a:prstClr>
                </a:solidFill>
              </a:rPr>
              <a:t>To change this, use “Insert” ribbon and “header/Footer” button. Remember title, issuer ( name &amp; cds-id), issue and securityclass.</a:t>
            </a:r>
          </a:p>
        </p:txBody>
      </p:sp>
      <p:sp>
        <p:nvSpPr>
          <p:cNvPr id="7" name="Slide Number Placeholder 6"/>
          <p:cNvSpPr>
            <a:spLocks noGrp="1"/>
          </p:cNvSpPr>
          <p:nvPr>
            <p:ph type="sldNum" sz="quarter" idx="12"/>
          </p:nvPr>
        </p:nvSpPr>
        <p:spPr/>
        <p:txBody>
          <a:bodyPr/>
          <a:lstStyle/>
          <a:p>
            <a:fld id="{F9A64AA5-750F-438E-B95F-1184B5922F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6289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ISSUE DATE</a:t>
            </a:r>
          </a:p>
        </p:txBody>
      </p:sp>
      <p:sp>
        <p:nvSpPr>
          <p:cNvPr id="5" name="Footer Placeholder 4"/>
          <p:cNvSpPr>
            <a:spLocks noGrp="1"/>
          </p:cNvSpPr>
          <p:nvPr>
            <p:ph type="ftr" sz="quarter" idx="11"/>
          </p:nvPr>
        </p:nvSpPr>
        <p:spPr/>
        <p:txBody>
          <a:bodyPr/>
          <a:lstStyle/>
          <a:p>
            <a:r>
              <a:rPr lang="en-US">
                <a:solidFill>
                  <a:prstClr val="black">
                    <a:tint val="75000"/>
                  </a:prstClr>
                </a:solidFill>
              </a:rPr>
              <a:t>To change this, use “Insert” ribbon and “header/Footer” button. Remember title, issuer ( name &amp; cds-id), issue and securityclass.</a:t>
            </a:r>
          </a:p>
        </p:txBody>
      </p:sp>
      <p:sp>
        <p:nvSpPr>
          <p:cNvPr id="6" name="Slide Number Placeholder 5"/>
          <p:cNvSpPr>
            <a:spLocks noGrp="1"/>
          </p:cNvSpPr>
          <p:nvPr>
            <p:ph type="sldNum" sz="quarter" idx="12"/>
          </p:nvPr>
        </p:nvSpPr>
        <p:spPr/>
        <p:txBody>
          <a:bodyPr/>
          <a:lstStyle/>
          <a:p>
            <a:fld id="{F9A64AA5-750F-438E-B95F-1184B5922F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36312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ISSUE DATE</a:t>
            </a:r>
          </a:p>
        </p:txBody>
      </p:sp>
      <p:sp>
        <p:nvSpPr>
          <p:cNvPr id="5" name="Footer Placeholder 4"/>
          <p:cNvSpPr>
            <a:spLocks noGrp="1"/>
          </p:cNvSpPr>
          <p:nvPr>
            <p:ph type="ftr" sz="quarter" idx="11"/>
          </p:nvPr>
        </p:nvSpPr>
        <p:spPr/>
        <p:txBody>
          <a:bodyPr/>
          <a:lstStyle/>
          <a:p>
            <a:r>
              <a:rPr lang="en-US">
                <a:solidFill>
                  <a:prstClr val="black">
                    <a:tint val="75000"/>
                  </a:prstClr>
                </a:solidFill>
              </a:rPr>
              <a:t>To change this, use “Insert” ribbon and “header/Footer” button. Remember title, issuer ( name &amp; cds-id), issue and securityclass.</a:t>
            </a:r>
          </a:p>
        </p:txBody>
      </p:sp>
      <p:sp>
        <p:nvSpPr>
          <p:cNvPr id="6" name="Slide Number Placeholder 5"/>
          <p:cNvSpPr>
            <a:spLocks noGrp="1"/>
          </p:cNvSpPr>
          <p:nvPr>
            <p:ph type="sldNum" sz="quarter" idx="12"/>
          </p:nvPr>
        </p:nvSpPr>
        <p:spPr/>
        <p:txBody>
          <a:bodyPr/>
          <a:lstStyle/>
          <a:p>
            <a:fld id="{F9A64AA5-750F-438E-B95F-1184B5922F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23183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29" name="Shape 129"/>
          <p:cNvSpPr>
            <a:spLocks noGrp="1"/>
          </p:cNvSpPr>
          <p:nvPr>
            <p:ph type="sldNum" sz="quarter" idx="2"/>
          </p:nvPr>
        </p:nvSpPr>
        <p:spPr>
          <a:xfrm>
            <a:off x="8737601" y="6308725"/>
            <a:ext cx="2844802" cy="261106"/>
          </a:xfrm>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
        <p:nvSpPr>
          <p:cNvPr id="130" name="Shape 130"/>
          <p:cNvSpPr>
            <a:spLocks noGrp="1"/>
          </p:cNvSpPr>
          <p:nvPr>
            <p:ph type="title"/>
          </p:nvPr>
        </p:nvSpPr>
        <p:spPr>
          <a:xfrm>
            <a:off x="709084" y="912812"/>
            <a:ext cx="10765368" cy="836614"/>
          </a:xfrm>
          <a:prstGeom prst="rect">
            <a:avLst/>
          </a:prstGeom>
        </p:spPr>
        <p:txBody>
          <a:bodyPr/>
          <a:lstStyle/>
          <a:p>
            <a:r>
              <a:t>Title Text</a:t>
            </a:r>
          </a:p>
        </p:txBody>
      </p:sp>
    </p:spTree>
    <p:extLst>
      <p:ext uri="{BB962C8B-B14F-4D97-AF65-F5344CB8AC3E}">
        <p14:creationId xmlns:p14="http://schemas.microsoft.com/office/powerpoint/2010/main" val="2352484427"/>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with one placeholder">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604800" y="1763567"/>
            <a:ext cx="10959840" cy="4147200"/>
          </a:xfrm>
        </p:spPr>
        <p:txBody>
          <a:bodyPr/>
          <a:lstStyle>
            <a:lvl1pPr>
              <a:defRPr i="0" baseline="0"/>
            </a:lvl1pPr>
          </a:lstStyle>
          <a:p>
            <a:pPr lvl="0"/>
            <a:r>
              <a:rPr lang="en-US" dirty="0"/>
              <a:t>Click corresponding icon to insert media or click here to add bullet list or to insert previously copied objects or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hasCustomPrompt="1"/>
          </p:nvPr>
        </p:nvSpPr>
        <p:spPr>
          <a:xfrm>
            <a:off x="604800" y="569219"/>
            <a:ext cx="9663840" cy="777600"/>
          </a:xfrm>
          <a:prstGeom prst="rect">
            <a:avLst/>
          </a:prstGeom>
        </p:spPr>
        <p:txBody>
          <a:bodyPr vert="horz" wrap="none" lIns="0" tIns="0" rIns="0" bIns="0" rtlCol="0" anchor="b">
            <a:noAutofit/>
          </a:bodyPr>
          <a:lstStyle>
            <a:lvl1pPr>
              <a:defRPr/>
            </a:lvl1pPr>
          </a:lstStyle>
          <a:p>
            <a:r>
              <a:rPr lang="en-GB" noProof="0" dirty="0"/>
              <a:t>add title, one row</a:t>
            </a:r>
          </a:p>
        </p:txBody>
      </p:sp>
      <p:pic>
        <p:nvPicPr>
          <p:cNvPr id="11" name="Bildobjekt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3600" y="432000"/>
            <a:ext cx="864000" cy="864000"/>
          </a:xfrm>
          <a:prstGeom prst="rect">
            <a:avLst/>
          </a:prstGeom>
        </p:spPr>
      </p:pic>
      <p:cxnSp>
        <p:nvCxnSpPr>
          <p:cNvPr id="12" name="Rak 11"/>
          <p:cNvCxnSpPr/>
          <p:nvPr userDrawn="1"/>
        </p:nvCxnSpPr>
        <p:spPr>
          <a:xfrm>
            <a:off x="604800" y="1567273"/>
            <a:ext cx="109598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16"/>
          <p:cNvCxnSpPr/>
          <p:nvPr userDrawn="1"/>
        </p:nvCxnSpPr>
        <p:spPr>
          <a:xfrm>
            <a:off x="604800" y="6346992"/>
            <a:ext cx="109598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Date Placeholder 4"/>
          <p:cNvSpPr>
            <a:spLocks noGrp="1"/>
          </p:cNvSpPr>
          <p:nvPr>
            <p:ph type="dt" sz="half" idx="10"/>
          </p:nvPr>
        </p:nvSpPr>
        <p:spPr>
          <a:xfrm>
            <a:off x="604802" y="6431828"/>
            <a:ext cx="821024" cy="163294"/>
          </a:xfrm>
        </p:spPr>
        <p:txBody>
          <a:bodyPr/>
          <a:lstStyle/>
          <a:p>
            <a:r>
              <a:rPr lang="en-US">
                <a:solidFill>
                  <a:prstClr val="black">
                    <a:tint val="75000"/>
                  </a:prstClr>
                </a:solidFill>
              </a:rPr>
              <a:t>ISSUE DATE</a:t>
            </a:r>
            <a:endParaRPr lang="sv-SE">
              <a:solidFill>
                <a:prstClr val="black">
                  <a:tint val="75000"/>
                </a:prstClr>
              </a:solidFill>
            </a:endParaRPr>
          </a:p>
        </p:txBody>
      </p:sp>
      <p:sp>
        <p:nvSpPr>
          <p:cNvPr id="20" name="Slide Number Placeholder 5"/>
          <p:cNvSpPr>
            <a:spLocks noGrp="1"/>
          </p:cNvSpPr>
          <p:nvPr>
            <p:ph type="sldNum" sz="quarter" idx="4"/>
          </p:nvPr>
        </p:nvSpPr>
        <p:spPr>
          <a:xfrm>
            <a:off x="9836640" y="6431828"/>
            <a:ext cx="1728000" cy="163294"/>
          </a:xfrm>
          <a:prstGeom prst="rect">
            <a:avLst/>
          </a:prstGeom>
        </p:spPr>
        <p:txBody>
          <a:bodyPr vert="horz" wrap="none" lIns="0" tIns="0" rIns="0" bIns="0" rtlCol="0" anchor="t"/>
          <a:lstStyle>
            <a:lvl1pPr algn="r">
              <a:defRPr sz="1087">
                <a:solidFill>
                  <a:schemeClr val="tx1"/>
                </a:solidFill>
              </a:defRPr>
            </a:lvl1pPr>
          </a:lstStyle>
          <a:p>
            <a:fld id="{6F67B5D9-DB62-4DEA-AF3E-B11D0AE898D7}" type="slidenum">
              <a:rPr lang="sv-SE" smtClean="0">
                <a:solidFill>
                  <a:prstClr val="black"/>
                </a:solidFill>
              </a:rPr>
              <a:pPr/>
              <a:t>‹#›</a:t>
            </a:fld>
            <a:endParaRPr lang="sv-SE">
              <a:solidFill>
                <a:prstClr val="black"/>
              </a:solidFill>
            </a:endParaRPr>
          </a:p>
        </p:txBody>
      </p:sp>
      <p:sp>
        <p:nvSpPr>
          <p:cNvPr id="21" name="Footer Placeholder 5"/>
          <p:cNvSpPr>
            <a:spLocks noGrp="1"/>
          </p:cNvSpPr>
          <p:nvPr>
            <p:ph type="ftr" sz="quarter" idx="11"/>
          </p:nvPr>
        </p:nvSpPr>
        <p:spPr>
          <a:xfrm>
            <a:off x="1453453" y="6431828"/>
            <a:ext cx="6480000" cy="163294"/>
          </a:xfrm>
        </p:spPr>
        <p:txBody>
          <a:bodyPr/>
          <a:lstStyle/>
          <a:p>
            <a:r>
              <a:rPr lang="en-US">
                <a:solidFill>
                  <a:prstClr val="black">
                    <a:tint val="75000"/>
                  </a:prstClr>
                </a:solidFill>
              </a:rPr>
              <a:t>To change this, use “Insert” ribbon and “header/Footer” button. Remember title, issuer ( name &amp; cds-id), issue and securityclass.</a:t>
            </a:r>
            <a:endParaRPr lang="sv-SE" dirty="0">
              <a:solidFill>
                <a:prstClr val="black">
                  <a:tint val="75000"/>
                </a:prstClr>
              </a:solidFill>
            </a:endParaRPr>
          </a:p>
        </p:txBody>
      </p:sp>
    </p:spTree>
    <p:extLst>
      <p:ext uri="{BB962C8B-B14F-4D97-AF65-F5344CB8AC3E}">
        <p14:creationId xmlns:p14="http://schemas.microsoft.com/office/powerpoint/2010/main" val="28836191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slide without image">
    <p:spTree>
      <p:nvGrpSpPr>
        <p:cNvPr id="1" name=""/>
        <p:cNvGrpSpPr/>
        <p:nvPr/>
      </p:nvGrpSpPr>
      <p:grpSpPr>
        <a:xfrm>
          <a:off x="0" y="0"/>
          <a:ext cx="0" cy="0"/>
          <a:chOff x="0" y="0"/>
          <a:chExt cx="0" cy="0"/>
        </a:xfrm>
      </p:grpSpPr>
      <p:sp>
        <p:nvSpPr>
          <p:cNvPr id="8" name="Rubrik 1"/>
          <p:cNvSpPr>
            <a:spLocks noGrp="1"/>
          </p:cNvSpPr>
          <p:nvPr>
            <p:ph type="title" hasCustomPrompt="1"/>
          </p:nvPr>
        </p:nvSpPr>
        <p:spPr>
          <a:xfrm>
            <a:off x="604800" y="1597582"/>
            <a:ext cx="5120092" cy="3504510"/>
          </a:xfrm>
          <a:prstGeom prst="rect">
            <a:avLst/>
          </a:prstGeom>
        </p:spPr>
        <p:txBody>
          <a:bodyPr wrap="square"/>
          <a:lstStyle>
            <a:lvl1pPr>
              <a:defRPr sz="6804"/>
            </a:lvl1pPr>
          </a:lstStyle>
          <a:p>
            <a:r>
              <a:rPr lang="en-GB" noProof="0" dirty="0"/>
              <a:t>Presentation Title</a:t>
            </a:r>
          </a:p>
        </p:txBody>
      </p:sp>
      <p:pic>
        <p:nvPicPr>
          <p:cNvPr id="4" name="Bildobjekt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3600" y="432000"/>
            <a:ext cx="864000" cy="864000"/>
          </a:xfrm>
          <a:prstGeom prst="rect">
            <a:avLst/>
          </a:prstGeom>
        </p:spPr>
      </p:pic>
      <p:cxnSp>
        <p:nvCxnSpPr>
          <p:cNvPr id="5" name="Rak 4"/>
          <p:cNvCxnSpPr/>
          <p:nvPr userDrawn="1"/>
        </p:nvCxnSpPr>
        <p:spPr>
          <a:xfrm>
            <a:off x="604800" y="6346992"/>
            <a:ext cx="109598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Date Placeholder 4"/>
          <p:cNvSpPr>
            <a:spLocks noGrp="1"/>
          </p:cNvSpPr>
          <p:nvPr>
            <p:ph type="dt" sz="half" idx="10"/>
          </p:nvPr>
        </p:nvSpPr>
        <p:spPr>
          <a:xfrm>
            <a:off x="604802" y="6431828"/>
            <a:ext cx="821024" cy="163294"/>
          </a:xfrm>
        </p:spPr>
        <p:txBody>
          <a:bodyPr/>
          <a:lstStyle/>
          <a:p>
            <a:r>
              <a:rPr lang="en-US">
                <a:solidFill>
                  <a:prstClr val="black">
                    <a:tint val="75000"/>
                  </a:prstClr>
                </a:solidFill>
              </a:rPr>
              <a:t>ISSUE DATE</a:t>
            </a:r>
            <a:endParaRPr lang="sv-SE">
              <a:solidFill>
                <a:prstClr val="black">
                  <a:tint val="75000"/>
                </a:prstClr>
              </a:solidFill>
            </a:endParaRPr>
          </a:p>
        </p:txBody>
      </p:sp>
      <p:sp>
        <p:nvSpPr>
          <p:cNvPr id="9" name="Footer Placeholder 5"/>
          <p:cNvSpPr>
            <a:spLocks noGrp="1"/>
          </p:cNvSpPr>
          <p:nvPr>
            <p:ph type="ftr" sz="quarter" idx="11"/>
          </p:nvPr>
        </p:nvSpPr>
        <p:spPr>
          <a:xfrm>
            <a:off x="1453453" y="6431828"/>
            <a:ext cx="6480000" cy="163294"/>
          </a:xfrm>
        </p:spPr>
        <p:txBody>
          <a:bodyPr/>
          <a:lstStyle/>
          <a:p>
            <a:r>
              <a:rPr lang="en-US">
                <a:solidFill>
                  <a:prstClr val="black">
                    <a:tint val="75000"/>
                  </a:prstClr>
                </a:solidFill>
              </a:rPr>
              <a:t>To change this, use “Insert” ribbon and “header/Footer” button. Remember title, issuer ( name &amp; cds-id), issue and securityclass.</a:t>
            </a:r>
            <a:endParaRPr lang="sv-SE" dirty="0">
              <a:solidFill>
                <a:prstClr val="black">
                  <a:tint val="75000"/>
                </a:prstClr>
              </a:solidFill>
            </a:endParaRPr>
          </a:p>
        </p:txBody>
      </p:sp>
      <p:sp>
        <p:nvSpPr>
          <p:cNvPr id="10" name="Slide Number Placeholder 5"/>
          <p:cNvSpPr>
            <a:spLocks noGrp="1"/>
          </p:cNvSpPr>
          <p:nvPr>
            <p:ph type="sldNum" sz="quarter" idx="4"/>
          </p:nvPr>
        </p:nvSpPr>
        <p:spPr>
          <a:xfrm>
            <a:off x="9836640" y="6431828"/>
            <a:ext cx="1728000" cy="163294"/>
          </a:xfrm>
          <a:prstGeom prst="rect">
            <a:avLst/>
          </a:prstGeom>
        </p:spPr>
        <p:txBody>
          <a:bodyPr vert="horz" wrap="none" lIns="0" tIns="0" rIns="0" bIns="0" rtlCol="0" anchor="t"/>
          <a:lstStyle>
            <a:lvl1pPr algn="r">
              <a:defRPr sz="1087">
                <a:solidFill>
                  <a:schemeClr val="tx1"/>
                </a:solidFill>
              </a:defRPr>
            </a:lvl1pPr>
          </a:lstStyle>
          <a:p>
            <a:fld id="{6F67B5D9-DB62-4DEA-AF3E-B11D0AE898D7}" type="slidenum">
              <a:rPr lang="sv-SE" smtClean="0">
                <a:solidFill>
                  <a:prstClr val="black"/>
                </a:solidFill>
              </a:rPr>
              <a:pPr/>
              <a:t>‹#›</a:t>
            </a:fld>
            <a:endParaRPr lang="sv-SE">
              <a:solidFill>
                <a:prstClr val="black"/>
              </a:solidFill>
            </a:endParaRPr>
          </a:p>
        </p:txBody>
      </p:sp>
    </p:spTree>
    <p:extLst>
      <p:ext uri="{BB962C8B-B14F-4D97-AF65-F5344CB8AC3E}">
        <p14:creationId xmlns:p14="http://schemas.microsoft.com/office/powerpoint/2010/main" val="35746657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Title and 1 column">
    <p:spTree>
      <p:nvGrpSpPr>
        <p:cNvPr id="1" name=""/>
        <p:cNvGrpSpPr/>
        <p:nvPr/>
      </p:nvGrpSpPr>
      <p:grpSpPr>
        <a:xfrm>
          <a:off x="0" y="0"/>
          <a:ext cx="0" cy="0"/>
          <a:chOff x="0" y="0"/>
          <a:chExt cx="0" cy="0"/>
        </a:xfrm>
      </p:grpSpPr>
      <p:sp>
        <p:nvSpPr>
          <p:cNvPr id="3" name="Content Placeholder 1"/>
          <p:cNvSpPr>
            <a:spLocks noGrp="1"/>
          </p:cNvSpPr>
          <p:nvPr>
            <p:ph idx="1"/>
          </p:nvPr>
        </p:nvSpPr>
        <p:spPr>
          <a:xfrm>
            <a:off x="529170" y="1800000"/>
            <a:ext cx="11135785" cy="385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a:xfrm>
            <a:off x="524935" y="239713"/>
            <a:ext cx="9992784" cy="1085371"/>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025766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69EF89-E84D-4D5D-98E1-E6E3DE005CA6}" type="datetimeFigureOut">
              <a:rPr lang="en-US" smtClean="0"/>
              <a:t>3/11/2019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2A11B3-73D6-4C40-8B0F-D21A4C32B5C7}" type="slidenum">
              <a:rPr lang="en-US" smtClean="0"/>
              <a:t>‹#›</a:t>
            </a:fld>
            <a:endParaRPr lang="en-US"/>
          </a:p>
        </p:txBody>
      </p:sp>
    </p:spTree>
    <p:extLst>
      <p:ext uri="{BB962C8B-B14F-4D97-AF65-F5344CB8AC3E}">
        <p14:creationId xmlns:p14="http://schemas.microsoft.com/office/powerpoint/2010/main" val="3792095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69EF89-E84D-4D5D-98E1-E6E3DE005CA6}" type="datetimeFigureOut">
              <a:rPr lang="en-US" smtClean="0"/>
              <a:t>3/11/2019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2A11B3-73D6-4C40-8B0F-D21A4C32B5C7}" type="slidenum">
              <a:rPr lang="en-US" smtClean="0"/>
              <a:t>‹#›</a:t>
            </a:fld>
            <a:endParaRPr lang="en-US"/>
          </a:p>
        </p:txBody>
      </p:sp>
    </p:spTree>
    <p:extLst>
      <p:ext uri="{BB962C8B-B14F-4D97-AF65-F5344CB8AC3E}">
        <p14:creationId xmlns:p14="http://schemas.microsoft.com/office/powerpoint/2010/main" val="3600487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69EF89-E84D-4D5D-98E1-E6E3DE005CA6}" type="datetimeFigureOut">
              <a:rPr lang="en-US" smtClean="0"/>
              <a:t>3/11/2019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2A11B3-73D6-4C40-8B0F-D21A4C32B5C7}" type="slidenum">
              <a:rPr lang="en-US" smtClean="0"/>
              <a:t>‹#›</a:t>
            </a:fld>
            <a:endParaRPr lang="en-US"/>
          </a:p>
        </p:txBody>
      </p:sp>
    </p:spTree>
    <p:extLst>
      <p:ext uri="{BB962C8B-B14F-4D97-AF65-F5344CB8AC3E}">
        <p14:creationId xmlns:p14="http://schemas.microsoft.com/office/powerpoint/2010/main" val="3961274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image" Target="../media/image2.png"/><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image" Target="../media/image1.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4.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6" Type="http://schemas.openxmlformats.org/officeDocument/2006/relationships/theme" Target="../theme/theme5.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9EF89-E84D-4D5D-98E1-E6E3DE005CA6}" type="datetimeFigureOut">
              <a:rPr lang="en-US" smtClean="0"/>
              <a:t>3/11/2019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2A11B3-73D6-4C40-8B0F-D21A4C32B5C7}" type="slidenum">
              <a:rPr lang="en-US" smtClean="0"/>
              <a:t>‹#›</a:t>
            </a:fld>
            <a:endParaRPr lang="en-US"/>
          </a:p>
        </p:txBody>
      </p:sp>
    </p:spTree>
    <p:extLst>
      <p:ext uri="{BB962C8B-B14F-4D97-AF65-F5344CB8AC3E}">
        <p14:creationId xmlns:p14="http://schemas.microsoft.com/office/powerpoint/2010/main" val="1920531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sv-SE"/>
              <a:t>Klicka här för att ändra mall för rubrikformat</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
Nivå två
Nivå tre
Nivå fyra
Nivå fem</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
                <a:srgbClr val="000000"/>
              </a:buClr>
              <a:buFont typeface="Arial"/>
              <a:buNone/>
            </a:pPr>
            <a:fld id="{C764DE79-268F-4C1A-8933-263129D2AF90}" type="datetimeFigureOut">
              <a:rPr lang="en-US" kern="0" dirty="0">
                <a:solidFill>
                  <a:prstClr val="white">
                    <a:tint val="75000"/>
                  </a:prstClr>
                </a:solidFill>
                <a:latin typeface="Arial"/>
                <a:cs typeface="Arial"/>
                <a:sym typeface="Arial"/>
              </a:rPr>
              <a:pPr>
                <a:buClr>
                  <a:srgbClr val="000000"/>
                </a:buClr>
                <a:buFont typeface="Arial"/>
                <a:buNone/>
              </a:pPr>
              <a:t>3/11/2019</a:t>
            </a:fld>
            <a:endParaRPr lang="en-US" kern="0" dirty="0">
              <a:solidFill>
                <a:prstClr val="white">
                  <a:tint val="75000"/>
                </a:prstClr>
              </a:solidFill>
              <a:latin typeface="Arial"/>
              <a:cs typeface="Arial"/>
              <a:sym typeface="Aria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
                <a:srgbClr val="000000"/>
              </a:buClr>
              <a:buFont typeface="Arial"/>
              <a:buNone/>
            </a:pPr>
            <a:endParaRPr lang="en-US" kern="0" dirty="0">
              <a:solidFill>
                <a:prstClr val="white">
                  <a:tint val="75000"/>
                </a:prstClr>
              </a:solidFill>
              <a:latin typeface="Arial"/>
              <a:cs typeface="Arial"/>
              <a:sym typeface="Aria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
                <a:srgbClr val="000000"/>
              </a:buClr>
              <a:buFont typeface="Arial"/>
              <a:buNone/>
            </a:pPr>
            <a:fld id="{00000000-1234-1234-1234-123412341234}" type="slidenum">
              <a:rPr lang="en-US" kern="0" smtClean="0">
                <a:solidFill>
                  <a:prstClr val="white">
                    <a:tint val="75000"/>
                  </a:prstClr>
                </a:solidFill>
                <a:latin typeface="Arial"/>
                <a:cs typeface="Arial"/>
                <a:sym typeface="Arial"/>
              </a:rPr>
              <a:pPr>
                <a:buClr>
                  <a:srgbClr val="000000"/>
                </a:buClr>
                <a:buFont typeface="Arial"/>
                <a:buNone/>
              </a:pPr>
              <a:t>‹#›</a:t>
            </a:fld>
            <a:endParaRPr lang="en-US" sz="1313" kern="0">
              <a:solidFill>
                <a:prstClr val="white">
                  <a:tint val="75000"/>
                </a:prstClr>
              </a:solidFill>
              <a:latin typeface="Arial"/>
              <a:ea typeface="Arial"/>
              <a:cs typeface="Arial"/>
              <a:sym typeface="Arial"/>
            </a:endParaRPr>
          </a:p>
        </p:txBody>
      </p:sp>
    </p:spTree>
    <p:extLst>
      <p:ext uri="{BB962C8B-B14F-4D97-AF65-F5344CB8AC3E}">
        <p14:creationId xmlns:p14="http://schemas.microsoft.com/office/powerpoint/2010/main" val="179440350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72" r:id="rId13"/>
  </p:sldLayoutIdLst>
  <p:hf hdr="0" ftr="0" dt="0"/>
  <p:txStyles>
    <p:titleStyle>
      <a:lvl1pPr algn="l" defTabSz="91435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8" indent="-228588" algn="l" defTabSz="91435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5" indent="-228588" algn="l" defTabSz="91435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8" algn="l" defTabSz="91435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18"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5"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48"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5"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4.5-PPTBackgrounds_Hedaer-GraySkinny-reversed_Hedaer-GraySkinny.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0" y="0"/>
            <a:ext cx="12192000" cy="881595"/>
          </a:xfrm>
          <a:prstGeom prst="rect">
            <a:avLst/>
          </a:prstGeom>
        </p:spPr>
      </p:pic>
      <p:sp>
        <p:nvSpPr>
          <p:cNvPr id="3075" name="Rectangle 3"/>
          <p:cNvSpPr>
            <a:spLocks noGrp="1" noChangeArrowheads="1"/>
          </p:cNvSpPr>
          <p:nvPr>
            <p:ph type="title"/>
          </p:nvPr>
        </p:nvSpPr>
        <p:spPr bwMode="auto">
          <a:xfrm>
            <a:off x="609602" y="228600"/>
            <a:ext cx="10969415" cy="402336"/>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lvl="0" algn="l" rtl="0" eaLnBrk="1" fontAlgn="base" hangingPunct="1">
              <a:spcBef>
                <a:spcPct val="0"/>
              </a:spcBef>
              <a:spcAft>
                <a:spcPct val="0"/>
              </a:spcAft>
            </a:pPr>
            <a:r>
              <a:rPr lang="en-US" altLang="en-US" dirty="0"/>
              <a:t>Click to edit Master title style</a:t>
            </a:r>
          </a:p>
        </p:txBody>
      </p:sp>
      <p:sp>
        <p:nvSpPr>
          <p:cNvPr id="3076" name="Rectangle 4"/>
          <p:cNvSpPr>
            <a:spLocks noGrp="1" noChangeArrowheads="1"/>
          </p:cNvSpPr>
          <p:nvPr>
            <p:ph type="body" idx="1"/>
          </p:nvPr>
        </p:nvSpPr>
        <p:spPr bwMode="auto">
          <a:xfrm>
            <a:off x="525515" y="1248107"/>
            <a:ext cx="11023600" cy="4981891"/>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1" name="TextBox 10"/>
          <p:cNvSpPr txBox="1"/>
          <p:nvPr/>
        </p:nvSpPr>
        <p:spPr>
          <a:xfrm>
            <a:off x="10687456" y="6400801"/>
            <a:ext cx="872107" cy="361857"/>
          </a:xfrm>
          <a:prstGeom prst="rect">
            <a:avLst/>
          </a:prstGeom>
          <a:noFill/>
        </p:spPr>
        <p:txBody>
          <a:bodyPr wrap="square" lIns="0" tIns="0" rIns="0" bIns="0" rtlCol="0" anchor="b" anchorCtr="0">
            <a:noAutofit/>
          </a:bodyPr>
          <a:lstStyle/>
          <a:p>
            <a:pPr algn="r">
              <a:defRPr/>
            </a:pPr>
            <a:r>
              <a:rPr lang="en-US" sz="1200" dirty="0">
                <a:solidFill>
                  <a:srgbClr val="565656">
                    <a:lumMod val="65000"/>
                    <a:lumOff val="35000"/>
                  </a:srgbClr>
                </a:solidFill>
              </a:rPr>
              <a:t>5-</a:t>
            </a:r>
            <a:fld id="{ABA28972-6D48-4F49-8D9E-11DAC31E3DF7}" type="slidenum">
              <a:rPr lang="en-US" sz="1200">
                <a:solidFill>
                  <a:srgbClr val="565656">
                    <a:lumMod val="65000"/>
                    <a:lumOff val="35000"/>
                  </a:srgbClr>
                </a:solidFill>
              </a:rPr>
              <a:pPr algn="r">
                <a:defRPr/>
              </a:pPr>
              <a:t>‹#›</a:t>
            </a:fld>
            <a:endParaRPr lang="en-US" sz="1200" dirty="0">
              <a:solidFill>
                <a:srgbClr val="565656">
                  <a:lumMod val="65000"/>
                  <a:lumOff val="35000"/>
                </a:srgbClr>
              </a:solidFill>
            </a:endParaRPr>
          </a:p>
        </p:txBody>
      </p:sp>
      <p:sp>
        <p:nvSpPr>
          <p:cNvPr id="10" name="TextBox 9"/>
          <p:cNvSpPr txBox="1"/>
          <p:nvPr/>
        </p:nvSpPr>
        <p:spPr>
          <a:xfrm>
            <a:off x="2012213" y="6538800"/>
            <a:ext cx="2520232" cy="215444"/>
          </a:xfrm>
          <a:prstGeom prst="rect">
            <a:avLst/>
          </a:prstGeom>
          <a:noFill/>
        </p:spPr>
        <p:txBody>
          <a:bodyPr wrap="square" rtlCol="0">
            <a:spAutoFit/>
          </a:bodyPr>
          <a:lstStyle/>
          <a:p>
            <a:r>
              <a:rPr lang="en-US" sz="800" dirty="0">
                <a:solidFill>
                  <a:srgbClr val="FFFFFF">
                    <a:lumMod val="50000"/>
                  </a:srgbClr>
                </a:solidFill>
              </a:rPr>
              <a:t>© Scaled Agile, Inc.</a:t>
            </a:r>
          </a:p>
        </p:txBody>
      </p:sp>
      <p:pic>
        <p:nvPicPr>
          <p:cNvPr id="2" name="Picture 1" descr="PPT-sized.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68614" y="6579223"/>
            <a:ext cx="1490133" cy="169503"/>
          </a:xfrm>
          <a:prstGeom prst="rect">
            <a:avLst/>
          </a:prstGeom>
        </p:spPr>
      </p:pic>
    </p:spTree>
    <p:extLst>
      <p:ext uri="{BB962C8B-B14F-4D97-AF65-F5344CB8AC3E}">
        <p14:creationId xmlns:p14="http://schemas.microsoft.com/office/powerpoint/2010/main" val="99653323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Lst>
  <p:hf hdr="0" ftr="0" dt="0"/>
  <p:txStyles>
    <p:titleStyle>
      <a:lvl1pPr algn="l" rtl="0" eaLnBrk="1" fontAlgn="base" hangingPunct="1">
        <a:spcBef>
          <a:spcPct val="0"/>
        </a:spcBef>
        <a:spcAft>
          <a:spcPct val="0"/>
        </a:spcAft>
        <a:defRPr lang="en-US" altLang="en-US" sz="3200" b="0" dirty="0" smtClean="0">
          <a:solidFill>
            <a:schemeClr val="tx1"/>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cs typeface="Arial" charset="0"/>
        </a:defRPr>
      </a:lvl2pPr>
      <a:lvl3pPr algn="l" rtl="0" eaLnBrk="1" fontAlgn="base" hangingPunct="1">
        <a:spcBef>
          <a:spcPct val="0"/>
        </a:spcBef>
        <a:spcAft>
          <a:spcPct val="0"/>
        </a:spcAft>
        <a:defRPr sz="3200" b="1">
          <a:solidFill>
            <a:schemeClr val="tx2"/>
          </a:solidFill>
          <a:latin typeface="Arial" charset="0"/>
          <a:cs typeface="Arial" charset="0"/>
        </a:defRPr>
      </a:lvl3pPr>
      <a:lvl4pPr algn="l" rtl="0" eaLnBrk="1" fontAlgn="base" hangingPunct="1">
        <a:spcBef>
          <a:spcPct val="0"/>
        </a:spcBef>
        <a:spcAft>
          <a:spcPct val="0"/>
        </a:spcAft>
        <a:defRPr sz="3200" b="1">
          <a:solidFill>
            <a:schemeClr val="tx2"/>
          </a:solidFill>
          <a:latin typeface="Arial" charset="0"/>
          <a:cs typeface="Arial" charset="0"/>
        </a:defRPr>
      </a:lvl4pPr>
      <a:lvl5pPr algn="l" rtl="0" eaLnBrk="1" fontAlgn="base" hangingPunct="1">
        <a:spcBef>
          <a:spcPct val="0"/>
        </a:spcBef>
        <a:spcAft>
          <a:spcPct val="0"/>
        </a:spcAft>
        <a:defRPr sz="3200" b="1">
          <a:solidFill>
            <a:schemeClr val="tx2"/>
          </a:solidFill>
          <a:latin typeface="Arial" charset="0"/>
          <a:cs typeface="Arial" charset="0"/>
        </a:defRPr>
      </a:lvl5pPr>
      <a:lvl6pPr marL="457189" algn="l" rtl="0" eaLnBrk="1" fontAlgn="base" hangingPunct="1">
        <a:spcBef>
          <a:spcPct val="0"/>
        </a:spcBef>
        <a:spcAft>
          <a:spcPct val="0"/>
        </a:spcAft>
        <a:defRPr sz="3200" b="1">
          <a:solidFill>
            <a:schemeClr val="tx2"/>
          </a:solidFill>
          <a:latin typeface="Arial" charset="0"/>
          <a:cs typeface="Arial" charset="0"/>
        </a:defRPr>
      </a:lvl6pPr>
      <a:lvl7pPr marL="914377" algn="l" rtl="0" eaLnBrk="1" fontAlgn="base" hangingPunct="1">
        <a:spcBef>
          <a:spcPct val="0"/>
        </a:spcBef>
        <a:spcAft>
          <a:spcPct val="0"/>
        </a:spcAft>
        <a:defRPr sz="3200" b="1">
          <a:solidFill>
            <a:schemeClr val="tx2"/>
          </a:solidFill>
          <a:latin typeface="Arial" charset="0"/>
          <a:cs typeface="Arial" charset="0"/>
        </a:defRPr>
      </a:lvl7pPr>
      <a:lvl8pPr marL="1371566" algn="l" rtl="0" eaLnBrk="1" fontAlgn="base" hangingPunct="1">
        <a:spcBef>
          <a:spcPct val="0"/>
        </a:spcBef>
        <a:spcAft>
          <a:spcPct val="0"/>
        </a:spcAft>
        <a:defRPr sz="3200" b="1">
          <a:solidFill>
            <a:schemeClr val="tx2"/>
          </a:solidFill>
          <a:latin typeface="Arial" charset="0"/>
          <a:cs typeface="Arial" charset="0"/>
        </a:defRPr>
      </a:lvl8pPr>
      <a:lvl9pPr marL="1828754" algn="l" rtl="0" eaLnBrk="1" fontAlgn="base" hangingPunct="1">
        <a:spcBef>
          <a:spcPct val="0"/>
        </a:spcBef>
        <a:spcAft>
          <a:spcPct val="0"/>
        </a:spcAft>
        <a:defRPr sz="3200" b="1">
          <a:solidFill>
            <a:schemeClr val="tx2"/>
          </a:solidFill>
          <a:latin typeface="Arial" charset="0"/>
          <a:cs typeface="Arial" charset="0"/>
        </a:defRPr>
      </a:lvl9pPr>
    </p:titleStyle>
    <p:bodyStyle>
      <a:lvl1pPr marL="292093" indent="-292093" algn="l" rtl="0" eaLnBrk="1" fontAlgn="base" hangingPunct="1">
        <a:lnSpc>
          <a:spcPct val="110000"/>
        </a:lnSpc>
        <a:spcBef>
          <a:spcPts val="1600"/>
        </a:spcBef>
        <a:spcAft>
          <a:spcPts val="667"/>
        </a:spcAft>
        <a:buClr>
          <a:schemeClr val="bg1">
            <a:lumMod val="65000"/>
          </a:schemeClr>
        </a:buClr>
        <a:buSzPct val="100000"/>
        <a:buFont typeface="Webdings" pitchFamily="18" charset="2"/>
        <a:buChar char="4"/>
        <a:defRPr sz="2667">
          <a:solidFill>
            <a:schemeClr val="tx1"/>
          </a:solidFill>
          <a:latin typeface="+mn-lt"/>
          <a:ea typeface="+mn-ea"/>
          <a:cs typeface="+mn-cs"/>
        </a:defRPr>
      </a:lvl1pPr>
      <a:lvl2pPr marL="749281" indent="-279393" algn="l" rtl="0" eaLnBrk="1" fontAlgn="base" hangingPunct="1">
        <a:lnSpc>
          <a:spcPct val="110000"/>
        </a:lnSpc>
        <a:spcBef>
          <a:spcPts val="400"/>
        </a:spcBef>
        <a:spcAft>
          <a:spcPts val="400"/>
        </a:spcAft>
        <a:buClr>
          <a:schemeClr val="tx1">
            <a:lumMod val="50000"/>
            <a:lumOff val="50000"/>
          </a:schemeClr>
        </a:buClr>
        <a:buSzPct val="117000"/>
        <a:buFont typeface="Lucida Grande"/>
        <a:buChar char="-"/>
        <a:defRPr sz="2400">
          <a:solidFill>
            <a:schemeClr val="tx1"/>
          </a:solidFill>
          <a:latin typeface="+mn-lt"/>
          <a:cs typeface="+mn-cs"/>
        </a:defRPr>
      </a:lvl2pPr>
      <a:lvl3pPr marL="1028674" indent="-228594" algn="l" rtl="0" eaLnBrk="1" fontAlgn="base" hangingPunct="1">
        <a:lnSpc>
          <a:spcPct val="110000"/>
        </a:lnSpc>
        <a:spcBef>
          <a:spcPts val="400"/>
        </a:spcBef>
        <a:spcAft>
          <a:spcPts val="400"/>
        </a:spcAft>
        <a:buClr>
          <a:schemeClr val="tx1">
            <a:lumMod val="50000"/>
            <a:lumOff val="50000"/>
          </a:schemeClr>
        </a:buClr>
        <a:buSzPct val="110000"/>
        <a:buFont typeface="Lucida Grande"/>
        <a:buChar char="-"/>
        <a:defRPr lang="en-US" altLang="en-US" sz="2400" dirty="0" smtClean="0">
          <a:solidFill>
            <a:schemeClr val="tx1"/>
          </a:solidFill>
          <a:latin typeface="+mn-lt"/>
          <a:cs typeface="+mn-cs"/>
        </a:defRPr>
      </a:lvl3pPr>
      <a:lvl4pPr marL="1428715" indent="-285744" algn="l" rtl="0" eaLnBrk="1" fontAlgn="base" hangingPunct="1">
        <a:lnSpc>
          <a:spcPct val="110000"/>
        </a:lnSpc>
        <a:spcBef>
          <a:spcPts val="300"/>
        </a:spcBef>
        <a:spcAft>
          <a:spcPts val="300"/>
        </a:spcAft>
        <a:buClr>
          <a:schemeClr val="tx1">
            <a:lumMod val="75000"/>
            <a:lumOff val="25000"/>
          </a:schemeClr>
        </a:buClr>
        <a:buSzPct val="110000"/>
        <a:buFont typeface="Lucida Grande"/>
        <a:buChar char="-"/>
        <a:defRPr sz="2400" baseline="0">
          <a:solidFill>
            <a:schemeClr val="tx1"/>
          </a:solidFill>
          <a:latin typeface="+mn-lt"/>
          <a:cs typeface="+mn-cs"/>
        </a:defRPr>
      </a:lvl4pPr>
      <a:lvl5pPr marL="1662072" indent="-227008" algn="l" rtl="0" eaLnBrk="1" fontAlgn="base" hangingPunct="1">
        <a:lnSpc>
          <a:spcPct val="110000"/>
        </a:lnSpc>
        <a:spcBef>
          <a:spcPts val="300"/>
        </a:spcBef>
        <a:spcAft>
          <a:spcPts val="300"/>
        </a:spcAft>
        <a:buClr>
          <a:schemeClr val="tx1">
            <a:lumMod val="75000"/>
            <a:lumOff val="25000"/>
          </a:schemeClr>
        </a:buClr>
        <a:buSzPct val="110000"/>
        <a:buFont typeface="Arial Black" pitchFamily="34" charset="0"/>
        <a:buChar char="–"/>
        <a:defRPr sz="2400">
          <a:solidFill>
            <a:schemeClr val="tx1"/>
          </a:solidFill>
          <a:latin typeface="+mn-lt"/>
          <a:cs typeface="+mn-cs"/>
        </a:defRPr>
      </a:lvl5pPr>
      <a:lvl6pPr marL="2055762" indent="-315905"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6pPr>
      <a:lvl7pPr marL="2512951" indent="-315905"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7pPr>
      <a:lvl8pPr marL="2970139" indent="-315905"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8pPr>
      <a:lvl9pPr marL="3427328" indent="-315905"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4F94B0-0E87-4073-BB90-7CFA28C6F671}" type="datetimeFigureOut">
              <a:rPr lang="en-US" smtClean="0">
                <a:solidFill>
                  <a:prstClr val="black">
                    <a:tint val="75000"/>
                  </a:prstClr>
                </a:solidFill>
              </a:rPr>
              <a:pPr/>
              <a:t>3/11/2019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653116-F080-4627-B87B-5B94DD91A8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4981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64"/>
            <a:r>
              <a:rPr lang="en-US">
                <a:solidFill>
                  <a:prstClr val="black">
                    <a:tint val="75000"/>
                  </a:prstClr>
                </a:solidFill>
              </a:rPr>
              <a:t>ISSUE DATE</a:t>
            </a: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64"/>
            <a:r>
              <a:rPr lang="en-US">
                <a:solidFill>
                  <a:prstClr val="black">
                    <a:tint val="75000"/>
                  </a:prstClr>
                </a:solidFill>
              </a:rPr>
              <a:t>To change this, use “Insert” ribbon and “header/Footer” button. Remember title, issuer ( name &amp; cds-id), issue and securityclass.</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64"/>
            <a:fld id="{F9A64AA5-750F-438E-B95F-1184B5922F05}" type="slidenum">
              <a:rPr lang="en-US" smtClean="0">
                <a:solidFill>
                  <a:prstClr val="black">
                    <a:tint val="75000"/>
                  </a:prstClr>
                </a:solidFill>
              </a:rPr>
              <a:pPr defTabSz="914364"/>
              <a:t>‹#›</a:t>
            </a:fld>
            <a:endParaRPr lang="en-US">
              <a:solidFill>
                <a:prstClr val="black">
                  <a:tint val="75000"/>
                </a:prstClr>
              </a:solidFill>
            </a:endParaRPr>
          </a:p>
        </p:txBody>
      </p:sp>
    </p:spTree>
    <p:extLst>
      <p:ext uri="{BB962C8B-B14F-4D97-AF65-F5344CB8AC3E}">
        <p14:creationId xmlns:p14="http://schemas.microsoft.com/office/powerpoint/2010/main" val="338427499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Lst>
  <p:hf hdr="0" ftr="0" dt="0"/>
  <p:txStyles>
    <p:titleStyle>
      <a:lvl1pPr algn="l" defTabSz="91436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0" indent="-228590" algn="l" defTabSz="9143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2" indent="-228590" algn="l" defTabSz="9143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0" algn="l" defTabSz="9143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7"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4" rtl="0" eaLnBrk="1" latinLnBrk="0" hangingPunct="1">
        <a:defRPr sz="1800" kern="1200">
          <a:solidFill>
            <a:schemeClr val="tx1"/>
          </a:solidFill>
          <a:latin typeface="+mn-lt"/>
          <a:ea typeface="+mn-ea"/>
          <a:cs typeface="+mn-cs"/>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5" algn="l" defTabSz="914364" rtl="0" eaLnBrk="1" latinLnBrk="0" hangingPunct="1">
        <a:defRPr sz="1800" kern="1200">
          <a:solidFill>
            <a:schemeClr val="tx1"/>
          </a:solidFill>
          <a:latin typeface="+mn-lt"/>
          <a:ea typeface="+mn-ea"/>
          <a:cs typeface="+mn-cs"/>
        </a:defRPr>
      </a:lvl4pPr>
      <a:lvl5pPr marL="1828727" algn="l" defTabSz="914364" rtl="0" eaLnBrk="1" latinLnBrk="0" hangingPunct="1">
        <a:defRPr sz="1800" kern="1200">
          <a:solidFill>
            <a:schemeClr val="tx1"/>
          </a:solidFill>
          <a:latin typeface="+mn-lt"/>
          <a:ea typeface="+mn-ea"/>
          <a:cs typeface="+mn-cs"/>
        </a:defRPr>
      </a:lvl5pPr>
      <a:lvl6pPr marL="2285909" algn="l" defTabSz="914364" rtl="0" eaLnBrk="1" latinLnBrk="0" hangingPunct="1">
        <a:defRPr sz="1800" kern="1200">
          <a:solidFill>
            <a:schemeClr val="tx1"/>
          </a:solidFill>
          <a:latin typeface="+mn-lt"/>
          <a:ea typeface="+mn-ea"/>
          <a:cs typeface="+mn-cs"/>
        </a:defRPr>
      </a:lvl6pPr>
      <a:lvl7pPr marL="2743091"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4" algn="l" defTabSz="91436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1.xml"/><Relationship Id="rId1" Type="http://schemas.openxmlformats.org/officeDocument/2006/relationships/slideLayout" Target="../slideLayouts/slideLayout54.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3.xml"/><Relationship Id="rId4" Type="http://schemas.openxmlformats.org/officeDocument/2006/relationships/hyperlink" Target="https://huddle.eurostarsoftwaretesting.com/resources/agile-testing/testing-quality-scaled-agile-framework-lean-enterprise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8.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18" Type="http://schemas.openxmlformats.org/officeDocument/2006/relationships/diagramColors" Target="../diagrams/colors3.xml"/><Relationship Id="rId3" Type="http://schemas.openxmlformats.org/officeDocument/2006/relationships/image" Target="../media/image45.png"/><Relationship Id="rId21" Type="http://schemas.openxmlformats.org/officeDocument/2006/relationships/image" Target="../media/image48.png"/><Relationship Id="rId7" Type="http://schemas.openxmlformats.org/officeDocument/2006/relationships/diagramQuickStyle" Target="../diagrams/quickStyle1.xml"/><Relationship Id="rId12" Type="http://schemas.openxmlformats.org/officeDocument/2006/relationships/diagramQuickStyle" Target="../diagrams/quickStyle2.xml"/><Relationship Id="rId17" Type="http://schemas.openxmlformats.org/officeDocument/2006/relationships/diagramQuickStyle" Target="../diagrams/quickStyle3.xml"/><Relationship Id="rId2" Type="http://schemas.openxmlformats.org/officeDocument/2006/relationships/notesSlide" Target="../notesSlides/notesSlide21.xml"/><Relationship Id="rId16" Type="http://schemas.openxmlformats.org/officeDocument/2006/relationships/diagramLayout" Target="../diagrams/layout3.xml"/><Relationship Id="rId20" Type="http://schemas.openxmlformats.org/officeDocument/2006/relationships/image" Target="../media/image47.png"/><Relationship Id="rId1" Type="http://schemas.openxmlformats.org/officeDocument/2006/relationships/slideLayout" Target="../slideLayouts/slideLayout56.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diagramData" Target="../diagrams/data3.xml"/><Relationship Id="rId23" Type="http://schemas.openxmlformats.org/officeDocument/2006/relationships/image" Target="../media/image50.png"/><Relationship Id="rId10" Type="http://schemas.openxmlformats.org/officeDocument/2006/relationships/diagramData" Target="../diagrams/data2.xml"/><Relationship Id="rId19" Type="http://schemas.microsoft.com/office/2007/relationships/diagramDrawing" Target="../diagrams/drawing3.xml"/><Relationship Id="rId4" Type="http://schemas.openxmlformats.org/officeDocument/2006/relationships/image" Target="../media/image46.png"/><Relationship Id="rId9" Type="http://schemas.microsoft.com/office/2007/relationships/diagramDrawing" Target="../diagrams/drawing1.xml"/><Relationship Id="rId14" Type="http://schemas.microsoft.com/office/2007/relationships/diagramDrawing" Target="../diagrams/drawing2.xml"/><Relationship Id="rId22"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22.tiff"/><Relationship Id="rId3" Type="http://schemas.openxmlformats.org/officeDocument/2006/relationships/image" Target="../media/image17.png"/><Relationship Id="rId7" Type="http://schemas.openxmlformats.org/officeDocument/2006/relationships/image" Target="../media/image21.tiff"/><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20.tiff"/><Relationship Id="rId5" Type="http://schemas.openxmlformats.org/officeDocument/2006/relationships/image" Target="../media/image19.jpeg"/><Relationship Id="rId10" Type="http://schemas.openxmlformats.org/officeDocument/2006/relationships/image" Target="../media/image24.tiff"/><Relationship Id="rId4" Type="http://schemas.openxmlformats.org/officeDocument/2006/relationships/image" Target="../media/image18.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hyperlink" Target="https://www.scaledagileframework.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 name="Bild" descr="Bild"/>
          <p:cNvPicPr>
            <a:picLocks noChangeAspect="1"/>
          </p:cNvPicPr>
          <p:nvPr/>
        </p:nvPicPr>
        <p:blipFill>
          <a:blip r:embed="rId3">
            <a:extLst/>
          </a:blip>
          <a:stretch>
            <a:fillRect/>
          </a:stretch>
        </p:blipFill>
        <p:spPr>
          <a:xfrm>
            <a:off x="1819514" y="1811925"/>
            <a:ext cx="8552973" cy="3234151"/>
          </a:xfrm>
          <a:prstGeom prst="rect">
            <a:avLst/>
          </a:prstGeom>
          <a:ln w="12700">
            <a:miter lim="400000"/>
          </a:ln>
        </p:spPr>
      </p:pic>
    </p:spTree>
    <p:extLst>
      <p:ext uri="{BB962C8B-B14F-4D97-AF65-F5344CB8AC3E}">
        <p14:creationId xmlns:p14="http://schemas.microsoft.com/office/powerpoint/2010/main" val="367147325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Bildobjekt 4" descr="En bild som visar text, karta&#10;&#10;Automatiskt genererad beskrivning">
            <a:extLst>
              <a:ext uri="{FF2B5EF4-FFF2-40B4-BE49-F238E27FC236}">
                <a16:creationId xmlns:a16="http://schemas.microsoft.com/office/drawing/2014/main" xmlns="" id="{32AF3AC7-AF1D-2E45-9D30-205DC927F5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360" y="152768"/>
            <a:ext cx="11629280" cy="5552719"/>
          </a:xfrm>
          <a:prstGeom prst="rect">
            <a:avLst/>
          </a:prstGeom>
          <a:effectLst>
            <a:glow rad="127000">
              <a:schemeClr val="tx1"/>
            </a:glow>
          </a:effectLst>
        </p:spPr>
      </p:pic>
      <p:pic>
        <p:nvPicPr>
          <p:cNvPr id="3" name="Picture 3">
            <a:extLst>
              <a:ext uri="{FF2B5EF4-FFF2-40B4-BE49-F238E27FC236}">
                <a16:creationId xmlns:a16="http://schemas.microsoft.com/office/drawing/2014/main" xmlns="" id="{888852BB-0B29-584E-B10C-C200AA239301}"/>
              </a:ext>
            </a:extLst>
          </p:cNvPr>
          <p:cNvPicPr>
            <a:picLocks noChangeAspect="1"/>
          </p:cNvPicPr>
          <p:nvPr/>
        </p:nvPicPr>
        <p:blipFill>
          <a:blip r:embed="rId4"/>
          <a:stretch>
            <a:fillRect/>
          </a:stretch>
        </p:blipFill>
        <p:spPr>
          <a:xfrm>
            <a:off x="9398312" y="4956048"/>
            <a:ext cx="2793687" cy="1901952"/>
          </a:xfrm>
          <a:prstGeom prst="rect">
            <a:avLst/>
          </a:prstGeom>
        </p:spPr>
      </p:pic>
      <p:sp>
        <p:nvSpPr>
          <p:cNvPr id="4" name="Rektangel 3">
            <a:extLst>
              <a:ext uri="{FF2B5EF4-FFF2-40B4-BE49-F238E27FC236}">
                <a16:creationId xmlns:a16="http://schemas.microsoft.com/office/drawing/2014/main" xmlns="" id="{48F67819-4CA5-6140-AEE6-89FB96B6F4F3}"/>
              </a:ext>
            </a:extLst>
          </p:cNvPr>
          <p:cNvSpPr/>
          <p:nvPr/>
        </p:nvSpPr>
        <p:spPr>
          <a:xfrm>
            <a:off x="10381488" y="6205728"/>
            <a:ext cx="1054608" cy="5296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85667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Bildobjekt 2" descr="En bild som visar skärmbild&#10;&#10;Automatiskt genererad beskrivning">
            <a:extLst>
              <a:ext uri="{FF2B5EF4-FFF2-40B4-BE49-F238E27FC236}">
                <a16:creationId xmlns:a16="http://schemas.microsoft.com/office/drawing/2014/main" xmlns="" id="{464FB85F-8D25-6B44-8249-48C5DD8989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33562"/>
            <a:ext cx="12192000" cy="2390875"/>
          </a:xfrm>
          <a:prstGeom prst="rect">
            <a:avLst/>
          </a:prstGeom>
        </p:spPr>
      </p:pic>
      <p:pic>
        <p:nvPicPr>
          <p:cNvPr id="4" name="Picture 3">
            <a:extLst>
              <a:ext uri="{FF2B5EF4-FFF2-40B4-BE49-F238E27FC236}">
                <a16:creationId xmlns:a16="http://schemas.microsoft.com/office/drawing/2014/main" xmlns="" id="{620B4599-8686-704B-B8EC-2578A62850AD}"/>
              </a:ext>
            </a:extLst>
          </p:cNvPr>
          <p:cNvPicPr>
            <a:picLocks noChangeAspect="1"/>
          </p:cNvPicPr>
          <p:nvPr/>
        </p:nvPicPr>
        <p:blipFill>
          <a:blip r:embed="rId4"/>
          <a:stretch>
            <a:fillRect/>
          </a:stretch>
        </p:blipFill>
        <p:spPr>
          <a:xfrm>
            <a:off x="9398312" y="4956048"/>
            <a:ext cx="2793687" cy="1901952"/>
          </a:xfrm>
          <a:prstGeom prst="rect">
            <a:avLst/>
          </a:prstGeom>
        </p:spPr>
      </p:pic>
      <p:sp>
        <p:nvSpPr>
          <p:cNvPr id="5" name="Rektangel 4">
            <a:extLst>
              <a:ext uri="{FF2B5EF4-FFF2-40B4-BE49-F238E27FC236}">
                <a16:creationId xmlns:a16="http://schemas.microsoft.com/office/drawing/2014/main" xmlns="" id="{67DDEB1A-CC90-9F4D-81DC-9D0DC21E42C9}"/>
              </a:ext>
            </a:extLst>
          </p:cNvPr>
          <p:cNvSpPr/>
          <p:nvPr/>
        </p:nvSpPr>
        <p:spPr>
          <a:xfrm>
            <a:off x="9607296" y="5417820"/>
            <a:ext cx="2298192" cy="5196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175951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xmlns="" id="{75AE7240-69FB-1A44-B3A3-ABDC92240C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6623" y="243028"/>
            <a:ext cx="9518754" cy="4602180"/>
          </a:xfrm>
          <a:prstGeom prst="rect">
            <a:avLst/>
          </a:prstGeom>
        </p:spPr>
      </p:pic>
      <p:pic>
        <p:nvPicPr>
          <p:cNvPr id="3" name="Picture 3">
            <a:extLst>
              <a:ext uri="{FF2B5EF4-FFF2-40B4-BE49-F238E27FC236}">
                <a16:creationId xmlns:a16="http://schemas.microsoft.com/office/drawing/2014/main" xmlns="" id="{2AE0D556-5408-1D43-AF59-7B20090E6791}"/>
              </a:ext>
            </a:extLst>
          </p:cNvPr>
          <p:cNvPicPr>
            <a:picLocks noChangeAspect="1"/>
          </p:cNvPicPr>
          <p:nvPr/>
        </p:nvPicPr>
        <p:blipFill>
          <a:blip r:embed="rId4"/>
          <a:stretch>
            <a:fillRect/>
          </a:stretch>
        </p:blipFill>
        <p:spPr>
          <a:xfrm>
            <a:off x="9398312" y="4956048"/>
            <a:ext cx="2793687" cy="1901952"/>
          </a:xfrm>
          <a:prstGeom prst="rect">
            <a:avLst/>
          </a:prstGeom>
        </p:spPr>
      </p:pic>
      <p:sp>
        <p:nvSpPr>
          <p:cNvPr id="5" name="Rektangel 4">
            <a:extLst>
              <a:ext uri="{FF2B5EF4-FFF2-40B4-BE49-F238E27FC236}">
                <a16:creationId xmlns:a16="http://schemas.microsoft.com/office/drawing/2014/main" xmlns="" id="{F4E73A2B-70C7-FA48-B65A-41429F74D07E}"/>
              </a:ext>
            </a:extLst>
          </p:cNvPr>
          <p:cNvSpPr/>
          <p:nvPr/>
        </p:nvSpPr>
        <p:spPr>
          <a:xfrm>
            <a:off x="10649712" y="5504688"/>
            <a:ext cx="859536" cy="4023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2374020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Bildobjekt 2" descr="En bild som visar skärmbild&#10;&#10;Automatiskt genererad beskrivning">
            <a:extLst>
              <a:ext uri="{FF2B5EF4-FFF2-40B4-BE49-F238E27FC236}">
                <a16:creationId xmlns:a16="http://schemas.microsoft.com/office/drawing/2014/main" xmlns="" id="{B7D31B10-C56A-A64E-9379-3C35F398BD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6292"/>
            <a:ext cx="12192000" cy="3499783"/>
          </a:xfrm>
          <a:prstGeom prst="rect">
            <a:avLst/>
          </a:prstGeom>
        </p:spPr>
      </p:pic>
      <p:pic>
        <p:nvPicPr>
          <p:cNvPr id="4" name="Picture 3">
            <a:extLst>
              <a:ext uri="{FF2B5EF4-FFF2-40B4-BE49-F238E27FC236}">
                <a16:creationId xmlns:a16="http://schemas.microsoft.com/office/drawing/2014/main" xmlns="" id="{BE753EFB-8A87-2A40-9065-94DB705E4779}"/>
              </a:ext>
            </a:extLst>
          </p:cNvPr>
          <p:cNvPicPr>
            <a:picLocks noChangeAspect="1"/>
          </p:cNvPicPr>
          <p:nvPr/>
        </p:nvPicPr>
        <p:blipFill>
          <a:blip r:embed="rId4"/>
          <a:stretch>
            <a:fillRect/>
          </a:stretch>
        </p:blipFill>
        <p:spPr>
          <a:xfrm>
            <a:off x="9398312" y="4956048"/>
            <a:ext cx="2793687" cy="1901952"/>
          </a:xfrm>
          <a:prstGeom prst="rect">
            <a:avLst/>
          </a:prstGeom>
        </p:spPr>
      </p:pic>
      <p:sp>
        <p:nvSpPr>
          <p:cNvPr id="5" name="Rektangel 4">
            <a:extLst>
              <a:ext uri="{FF2B5EF4-FFF2-40B4-BE49-F238E27FC236}">
                <a16:creationId xmlns:a16="http://schemas.microsoft.com/office/drawing/2014/main" xmlns="" id="{6A1A9226-D4AA-994C-8FE8-7D24A8092C40}"/>
              </a:ext>
            </a:extLst>
          </p:cNvPr>
          <p:cNvSpPr/>
          <p:nvPr/>
        </p:nvSpPr>
        <p:spPr>
          <a:xfrm>
            <a:off x="9515856" y="5082540"/>
            <a:ext cx="1347216" cy="3977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581218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xmlns="" id="{5B99CDF8-7BB8-7D4F-AC09-C3821135C0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21"/>
            <a:ext cx="12192000" cy="6302009"/>
          </a:xfrm>
          <a:prstGeom prst="rect">
            <a:avLst/>
          </a:prstGeom>
        </p:spPr>
      </p:pic>
      <p:pic>
        <p:nvPicPr>
          <p:cNvPr id="4" name="Picture 3">
            <a:extLst>
              <a:ext uri="{FF2B5EF4-FFF2-40B4-BE49-F238E27FC236}">
                <a16:creationId xmlns:a16="http://schemas.microsoft.com/office/drawing/2014/main" xmlns="" id="{20E25A39-CAAA-6F49-B2E9-624FE68D2CF7}"/>
              </a:ext>
            </a:extLst>
          </p:cNvPr>
          <p:cNvPicPr>
            <a:picLocks noChangeAspect="1"/>
          </p:cNvPicPr>
          <p:nvPr/>
        </p:nvPicPr>
        <p:blipFill>
          <a:blip r:embed="rId4"/>
          <a:stretch>
            <a:fillRect/>
          </a:stretch>
        </p:blipFill>
        <p:spPr>
          <a:xfrm>
            <a:off x="9398312" y="4956048"/>
            <a:ext cx="2793687" cy="1901952"/>
          </a:xfrm>
          <a:prstGeom prst="rect">
            <a:avLst/>
          </a:prstGeom>
        </p:spPr>
      </p:pic>
      <p:sp>
        <p:nvSpPr>
          <p:cNvPr id="5" name="Rektangel 4">
            <a:extLst>
              <a:ext uri="{FF2B5EF4-FFF2-40B4-BE49-F238E27FC236}">
                <a16:creationId xmlns:a16="http://schemas.microsoft.com/office/drawing/2014/main" xmlns="" id="{2ECD89B7-40DA-7049-9763-BB3EDA3C601A}"/>
              </a:ext>
            </a:extLst>
          </p:cNvPr>
          <p:cNvSpPr/>
          <p:nvPr/>
        </p:nvSpPr>
        <p:spPr>
          <a:xfrm>
            <a:off x="10808208" y="5108448"/>
            <a:ext cx="835152" cy="3688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082289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objekt 1" descr="En bild som visar text, karta&#10;&#10;Automatiskt genererad beskrivning">
            <a:extLst>
              <a:ext uri="{FF2B5EF4-FFF2-40B4-BE49-F238E27FC236}">
                <a16:creationId xmlns:a16="http://schemas.microsoft.com/office/drawing/2014/main" xmlns="" id="{59C506A6-B00A-5B44-9B19-A152FF91B1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8822" y="3066849"/>
            <a:ext cx="7483545" cy="3573224"/>
          </a:xfrm>
          <a:prstGeom prst="rect">
            <a:avLst/>
          </a:prstGeom>
          <a:effectLst>
            <a:glow rad="127000">
              <a:schemeClr val="tx1"/>
            </a:glow>
          </a:effectLst>
        </p:spPr>
      </p:pic>
      <p:pic>
        <p:nvPicPr>
          <p:cNvPr id="3" name="Bildobjekt 2">
            <a:extLst>
              <a:ext uri="{FF2B5EF4-FFF2-40B4-BE49-F238E27FC236}">
                <a16:creationId xmlns:a16="http://schemas.microsoft.com/office/drawing/2014/main" xmlns="" id="{2D784111-105E-7E48-B273-788F72EE26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8426" y="285006"/>
            <a:ext cx="5753725" cy="2781843"/>
          </a:xfrm>
          <a:prstGeom prst="rect">
            <a:avLst/>
          </a:prstGeom>
        </p:spPr>
      </p:pic>
      <p:pic>
        <p:nvPicPr>
          <p:cNvPr id="5" name="Bildobjekt 4">
            <a:extLst>
              <a:ext uri="{FF2B5EF4-FFF2-40B4-BE49-F238E27FC236}">
                <a16:creationId xmlns:a16="http://schemas.microsoft.com/office/drawing/2014/main" xmlns="" id="{C99D24C0-5C44-E447-9D75-56B530615F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324" y="3550594"/>
            <a:ext cx="3410808" cy="2605734"/>
          </a:xfrm>
          <a:prstGeom prst="rect">
            <a:avLst/>
          </a:prstGeom>
        </p:spPr>
      </p:pic>
      <p:pic>
        <p:nvPicPr>
          <p:cNvPr id="6" name="Bildobjekt 5">
            <a:extLst>
              <a:ext uri="{FF2B5EF4-FFF2-40B4-BE49-F238E27FC236}">
                <a16:creationId xmlns:a16="http://schemas.microsoft.com/office/drawing/2014/main" xmlns="" id="{BF4BEEBB-EF12-8540-AB75-B6A511D305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4655" y="167238"/>
            <a:ext cx="4826833" cy="2494976"/>
          </a:xfrm>
          <a:prstGeom prst="rect">
            <a:avLst/>
          </a:prstGeom>
        </p:spPr>
      </p:pic>
      <p:pic>
        <p:nvPicPr>
          <p:cNvPr id="7" name="Picture 3">
            <a:extLst>
              <a:ext uri="{FF2B5EF4-FFF2-40B4-BE49-F238E27FC236}">
                <a16:creationId xmlns:a16="http://schemas.microsoft.com/office/drawing/2014/main" xmlns="" id="{E251B30E-18FC-714D-9FAD-920F1465704C}"/>
              </a:ext>
            </a:extLst>
          </p:cNvPr>
          <p:cNvPicPr>
            <a:picLocks noChangeAspect="1"/>
          </p:cNvPicPr>
          <p:nvPr/>
        </p:nvPicPr>
        <p:blipFill>
          <a:blip r:embed="rId7"/>
          <a:stretch>
            <a:fillRect/>
          </a:stretch>
        </p:blipFill>
        <p:spPr>
          <a:xfrm>
            <a:off x="9398312" y="4956048"/>
            <a:ext cx="2793687" cy="1901952"/>
          </a:xfrm>
          <a:prstGeom prst="rect">
            <a:avLst/>
          </a:prstGeom>
        </p:spPr>
      </p:pic>
      <p:sp>
        <p:nvSpPr>
          <p:cNvPr id="8" name="Rektangel 7">
            <a:extLst>
              <a:ext uri="{FF2B5EF4-FFF2-40B4-BE49-F238E27FC236}">
                <a16:creationId xmlns:a16="http://schemas.microsoft.com/office/drawing/2014/main" xmlns="" id="{8711021E-D820-6A4B-A2A5-100D301E3CF1}"/>
              </a:ext>
            </a:extLst>
          </p:cNvPr>
          <p:cNvSpPr/>
          <p:nvPr/>
        </p:nvSpPr>
        <p:spPr>
          <a:xfrm>
            <a:off x="9991344" y="6156328"/>
            <a:ext cx="316992" cy="2444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xmlns="" id="{E803D37C-7E1F-2E41-9D00-397AA1B8EBBE}"/>
              </a:ext>
            </a:extLst>
          </p:cNvPr>
          <p:cNvSpPr/>
          <p:nvPr/>
        </p:nvSpPr>
        <p:spPr>
          <a:xfrm>
            <a:off x="10649712" y="5504688"/>
            <a:ext cx="859536" cy="4023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xmlns="" id="{8F350B67-1E79-0141-A5AA-DA63B25CCBAD}"/>
              </a:ext>
            </a:extLst>
          </p:cNvPr>
          <p:cNvSpPr/>
          <p:nvPr/>
        </p:nvSpPr>
        <p:spPr>
          <a:xfrm>
            <a:off x="10808208" y="5108448"/>
            <a:ext cx="835152" cy="3688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xmlns="" id="{0F96F71A-F22C-6644-82CD-5B90F54CDC1A}"/>
              </a:ext>
            </a:extLst>
          </p:cNvPr>
          <p:cNvSpPr/>
          <p:nvPr/>
        </p:nvSpPr>
        <p:spPr>
          <a:xfrm>
            <a:off x="10381488" y="6205728"/>
            <a:ext cx="1054608" cy="5296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687792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118610" y="0"/>
            <a:ext cx="10073390" cy="6858000"/>
          </a:xfrm>
          <a:prstGeom prst="rect">
            <a:avLst/>
          </a:prstGeom>
        </p:spPr>
      </p:pic>
      <p:pic>
        <p:nvPicPr>
          <p:cNvPr id="6" name="Bildobjekt 5">
            <a:extLst>
              <a:ext uri="{FF2B5EF4-FFF2-40B4-BE49-F238E27FC236}">
                <a16:creationId xmlns:a16="http://schemas.microsoft.com/office/drawing/2014/main" xmlns="" id="{2DBABF1D-BC0F-1343-B785-69B08ADED1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705" y="2067121"/>
            <a:ext cx="8662604" cy="3149457"/>
          </a:xfrm>
          <a:prstGeom prst="rect">
            <a:avLst/>
          </a:prstGeom>
          <a:ln w="165100">
            <a:solidFill>
              <a:schemeClr val="accent2"/>
            </a:solidFill>
          </a:ln>
        </p:spPr>
      </p:pic>
      <p:sp>
        <p:nvSpPr>
          <p:cNvPr id="5" name="Rektangel 4">
            <a:extLst>
              <a:ext uri="{FF2B5EF4-FFF2-40B4-BE49-F238E27FC236}">
                <a16:creationId xmlns:a16="http://schemas.microsoft.com/office/drawing/2014/main" xmlns="" id="{B6155866-BA2B-4B45-BE5D-9A59B44362F2}"/>
              </a:ext>
            </a:extLst>
          </p:cNvPr>
          <p:cNvSpPr/>
          <p:nvPr/>
        </p:nvSpPr>
        <p:spPr>
          <a:xfrm>
            <a:off x="9546086" y="3895344"/>
            <a:ext cx="2469130" cy="8534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466962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xmlns="" id="{821C242C-78EE-8A47-A86C-FF0858725442}"/>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defTabSz="914400"/>
            <a:r>
              <a:rPr lang="en-US"/>
              <a:t>4 SAFe Core Values</a:t>
            </a:r>
          </a:p>
        </p:txBody>
      </p:sp>
      <p:sp>
        <p:nvSpPr>
          <p:cNvPr id="2" name="Platshållare för innehåll 1">
            <a:extLst>
              <a:ext uri="{FF2B5EF4-FFF2-40B4-BE49-F238E27FC236}">
                <a16:creationId xmlns:a16="http://schemas.microsoft.com/office/drawing/2014/main" xmlns="" id="{422B489B-B14C-8046-8EFA-A538E81FBCE2}"/>
              </a:ext>
            </a:extLst>
          </p:cNvPr>
          <p:cNvSpPr>
            <a:spLocks noGrp="1"/>
          </p:cNvSpPr>
          <p:nvPr>
            <p:ph idx="1"/>
          </p:nvPr>
        </p:nvSpPr>
        <p:spPr>
          <a:xfrm>
            <a:off x="838200" y="1825625"/>
            <a:ext cx="3797807" cy="4351338"/>
          </a:xfrm>
        </p:spPr>
        <p:txBody>
          <a:bodyPr vert="horz" lIns="91440" tIns="45720" rIns="91440" bIns="45720" rtlCol="0">
            <a:normAutofit/>
          </a:bodyPr>
          <a:lstStyle/>
          <a:p>
            <a:pPr indent="-228600" defTabSz="914400"/>
            <a:r>
              <a:rPr lang="en-US" sz="2000" dirty="0"/>
              <a:t>Alignment</a:t>
            </a:r>
          </a:p>
          <a:p>
            <a:pPr indent="-228600" defTabSz="914400"/>
            <a:r>
              <a:rPr lang="en-US" sz="3200" b="1" dirty="0"/>
              <a:t>Built-in Quality</a:t>
            </a:r>
          </a:p>
          <a:p>
            <a:pPr indent="-228600" defTabSz="914400"/>
            <a:r>
              <a:rPr lang="en-US" sz="2000" dirty="0"/>
              <a:t>Transparence</a:t>
            </a:r>
          </a:p>
          <a:p>
            <a:pPr indent="-228600" defTabSz="914400"/>
            <a:r>
              <a:rPr lang="en-US" sz="2000" dirty="0"/>
              <a:t>Program Execution</a:t>
            </a:r>
          </a:p>
        </p:txBody>
      </p:sp>
      <p:pic>
        <p:nvPicPr>
          <p:cNvPr id="5" name="Bildobjekt 4">
            <a:extLst>
              <a:ext uri="{FF2B5EF4-FFF2-40B4-BE49-F238E27FC236}">
                <a16:creationId xmlns:a16="http://schemas.microsoft.com/office/drawing/2014/main" xmlns="" id="{C00BB96D-FB15-414E-B8CB-F7C2C5FF0BE3}"/>
              </a:ext>
            </a:extLst>
          </p:cNvPr>
          <p:cNvPicPr>
            <a:picLocks noChangeAspect="1"/>
          </p:cNvPicPr>
          <p:nvPr/>
        </p:nvPicPr>
        <p:blipFill rotWithShape="1">
          <a:blip r:embed="rId2">
            <a:extLst>
              <a:ext uri="{28A0092B-C50C-407E-A947-70E740481C1C}">
                <a14:useLocalDpi xmlns:a14="http://schemas.microsoft.com/office/drawing/2010/main" val="0"/>
              </a:ext>
            </a:extLst>
          </a:blip>
          <a:srcRect r="796" b="-2"/>
          <a:stretch/>
        </p:blipFill>
        <p:spPr>
          <a:xfrm>
            <a:off x="5120640" y="1904281"/>
            <a:ext cx="6233160" cy="4272681"/>
          </a:xfrm>
          <a:prstGeom prst="rect">
            <a:avLst/>
          </a:prstGeom>
        </p:spPr>
      </p:pic>
    </p:spTree>
    <p:extLst>
      <p:ext uri="{BB962C8B-B14F-4D97-AF65-F5344CB8AC3E}">
        <p14:creationId xmlns:p14="http://schemas.microsoft.com/office/powerpoint/2010/main" val="2133763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xmlns="" id="{26F7ECB4-CA41-394B-93EF-28D938923212}"/>
              </a:ext>
            </a:extLst>
          </p:cNvPr>
          <p:cNvPicPr>
            <a:picLocks noChangeAspect="1"/>
          </p:cNvPicPr>
          <p:nvPr/>
        </p:nvPicPr>
        <p:blipFill rotWithShape="1">
          <a:blip r:embed="rId3"/>
          <a:srcRect r="60779"/>
          <a:stretch/>
        </p:blipFill>
        <p:spPr>
          <a:xfrm>
            <a:off x="3705069" y="688722"/>
            <a:ext cx="4781862" cy="5480555"/>
          </a:xfrm>
          <a:prstGeom prst="rect">
            <a:avLst/>
          </a:prstGeom>
          <a:ln w="196850">
            <a:solidFill>
              <a:schemeClr val="tx1"/>
            </a:solidFill>
          </a:ln>
        </p:spPr>
      </p:pic>
      <p:sp>
        <p:nvSpPr>
          <p:cNvPr id="10" name="Rektangel 9">
            <a:extLst>
              <a:ext uri="{FF2B5EF4-FFF2-40B4-BE49-F238E27FC236}">
                <a16:creationId xmlns:a16="http://schemas.microsoft.com/office/drawing/2014/main" xmlns="" id="{85E9BF49-23BA-3346-85EF-63D181735A65}"/>
              </a:ext>
            </a:extLst>
          </p:cNvPr>
          <p:cNvSpPr/>
          <p:nvPr/>
        </p:nvSpPr>
        <p:spPr>
          <a:xfrm>
            <a:off x="5216577" y="2863121"/>
            <a:ext cx="599607" cy="1124263"/>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625654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xmlns="" id="{821C242C-78EE-8A47-A86C-FF0858725442}"/>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defTabSz="914400"/>
            <a:r>
              <a:rPr lang="en-US" dirty="0"/>
              <a:t>9 </a:t>
            </a:r>
            <a:r>
              <a:rPr lang="en-US" dirty="0" err="1"/>
              <a:t>SAFe</a:t>
            </a:r>
            <a:r>
              <a:rPr lang="en-US" dirty="0"/>
              <a:t> Principles</a:t>
            </a:r>
          </a:p>
        </p:txBody>
      </p:sp>
      <p:sp>
        <p:nvSpPr>
          <p:cNvPr id="2" name="Platshållare för innehåll 1">
            <a:extLst>
              <a:ext uri="{FF2B5EF4-FFF2-40B4-BE49-F238E27FC236}">
                <a16:creationId xmlns:a16="http://schemas.microsoft.com/office/drawing/2014/main" xmlns="" id="{422B489B-B14C-8046-8EFA-A538E81FBCE2}"/>
              </a:ext>
            </a:extLst>
          </p:cNvPr>
          <p:cNvSpPr>
            <a:spLocks noGrp="1"/>
          </p:cNvSpPr>
          <p:nvPr>
            <p:ph idx="1"/>
          </p:nvPr>
        </p:nvSpPr>
        <p:spPr>
          <a:xfrm>
            <a:off x="838200" y="1825625"/>
            <a:ext cx="10515600" cy="4351338"/>
          </a:xfrm>
        </p:spPr>
        <p:txBody>
          <a:bodyPr vert="horz" lIns="91440" tIns="45720" rIns="91440" bIns="45720" rtlCol="0">
            <a:normAutofit/>
          </a:bodyPr>
          <a:lstStyle/>
          <a:p>
            <a:pPr marL="457200" indent="-457200" defTabSz="914400">
              <a:buFont typeface="+mj-lt"/>
              <a:buAutoNum type="arabicPeriod"/>
            </a:pPr>
            <a:r>
              <a:rPr lang="en" sz="2000" dirty="0"/>
              <a:t>Take an economic view</a:t>
            </a:r>
          </a:p>
          <a:p>
            <a:pPr marL="457200" indent="-457200" defTabSz="914400">
              <a:buFont typeface="+mj-lt"/>
              <a:buAutoNum type="arabicPeriod"/>
            </a:pPr>
            <a:r>
              <a:rPr lang="en" sz="2000" dirty="0"/>
              <a:t>Apply systems thinking</a:t>
            </a:r>
          </a:p>
          <a:p>
            <a:pPr marL="457200" indent="-457200" defTabSz="914400">
              <a:buFont typeface="+mj-lt"/>
              <a:buAutoNum type="arabicPeriod"/>
            </a:pPr>
            <a:r>
              <a:rPr lang="en" sz="2000" dirty="0"/>
              <a:t>Assume variability; preserve options</a:t>
            </a:r>
          </a:p>
          <a:p>
            <a:pPr marL="457200" indent="-457200" defTabSz="914400">
              <a:buFont typeface="+mj-lt"/>
              <a:buAutoNum type="arabicPeriod"/>
            </a:pPr>
            <a:r>
              <a:rPr lang="en" sz="3200" b="1" dirty="0"/>
              <a:t>Build incrementally with fast, integrated learning cycles</a:t>
            </a:r>
          </a:p>
          <a:p>
            <a:pPr marL="457200" indent="-457200" defTabSz="914400">
              <a:buFont typeface="+mj-lt"/>
              <a:buAutoNum type="arabicPeriod"/>
            </a:pPr>
            <a:r>
              <a:rPr lang="en" sz="2000" dirty="0"/>
              <a:t>Base milestones on objective evaluation of working systems</a:t>
            </a:r>
          </a:p>
          <a:p>
            <a:pPr marL="457200" indent="-457200" defTabSz="914400">
              <a:buFont typeface="+mj-lt"/>
              <a:buAutoNum type="arabicPeriod"/>
            </a:pPr>
            <a:r>
              <a:rPr lang="en" sz="2000" dirty="0"/>
              <a:t>Visualize and limit WIP, reduce batch sizes, and manage queue lengths</a:t>
            </a:r>
          </a:p>
          <a:p>
            <a:pPr marL="457200" indent="-457200" defTabSz="914400">
              <a:buFont typeface="+mj-lt"/>
              <a:buAutoNum type="arabicPeriod"/>
            </a:pPr>
            <a:r>
              <a:rPr lang="en" sz="2000" dirty="0"/>
              <a:t>Apply cadence, synchronize with cross-domain planning</a:t>
            </a:r>
          </a:p>
          <a:p>
            <a:pPr marL="457200" indent="-457200" defTabSz="914400">
              <a:buFont typeface="+mj-lt"/>
              <a:buAutoNum type="arabicPeriod"/>
            </a:pPr>
            <a:r>
              <a:rPr lang="en" sz="2000" dirty="0"/>
              <a:t>Unlock the intrinsic motivation of knowledge workers</a:t>
            </a:r>
          </a:p>
          <a:p>
            <a:pPr marL="457200" indent="-457200" defTabSz="914400">
              <a:buFont typeface="+mj-lt"/>
              <a:buAutoNum type="arabicPeriod"/>
            </a:pPr>
            <a:r>
              <a:rPr lang="en" sz="2000" dirty="0"/>
              <a:t>Decentralize decision-making</a:t>
            </a:r>
          </a:p>
        </p:txBody>
      </p:sp>
    </p:spTree>
    <p:extLst>
      <p:ext uri="{BB962C8B-B14F-4D97-AF65-F5344CB8AC3E}">
        <p14:creationId xmlns:p14="http://schemas.microsoft.com/office/powerpoint/2010/main" val="2200913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897" y="0"/>
            <a:ext cx="12228897" cy="6858000"/>
          </a:xfrm>
          <a:prstGeom prst="rect">
            <a:avLst/>
          </a:prstGeom>
        </p:spPr>
      </p:pic>
      <p:sp>
        <p:nvSpPr>
          <p:cNvPr id="2" name="Title 1"/>
          <p:cNvSpPr>
            <a:spLocks noGrp="1"/>
          </p:cNvSpPr>
          <p:nvPr>
            <p:ph type="ctrTitle"/>
          </p:nvPr>
        </p:nvSpPr>
        <p:spPr>
          <a:xfrm>
            <a:off x="-1741716" y="532860"/>
            <a:ext cx="9608457" cy="1216706"/>
          </a:xfrm>
        </p:spPr>
        <p:txBody>
          <a:bodyPr>
            <a:normAutofit fontScale="90000"/>
          </a:bodyPr>
          <a:lstStyle/>
          <a:p>
            <a:r>
              <a:rPr lang="en-US" dirty="0"/>
              <a:t>You do </a:t>
            </a:r>
            <a:r>
              <a:rPr lang="en-US" b="1" u="sng" dirty="0"/>
              <a:t>NOT</a:t>
            </a:r>
            <a:r>
              <a:rPr lang="en-US" dirty="0"/>
              <a:t> scale </a:t>
            </a:r>
            <a:br>
              <a:rPr lang="en-US" dirty="0"/>
            </a:br>
            <a:r>
              <a:rPr lang="en-US" dirty="0"/>
              <a:t>crappy code</a:t>
            </a:r>
          </a:p>
        </p:txBody>
      </p:sp>
    </p:spTree>
    <p:extLst>
      <p:ext uri="{BB962C8B-B14F-4D97-AF65-F5344CB8AC3E}">
        <p14:creationId xmlns:p14="http://schemas.microsoft.com/office/powerpoint/2010/main" val="3499064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0073390" cy="6858000"/>
          </a:xfrm>
          <a:prstGeom prst="rect">
            <a:avLst/>
          </a:prstGeom>
        </p:spPr>
      </p:pic>
    </p:spTree>
    <p:extLst>
      <p:ext uri="{BB962C8B-B14F-4D97-AF65-F5344CB8AC3E}">
        <p14:creationId xmlns:p14="http://schemas.microsoft.com/office/powerpoint/2010/main" val="5965909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xmlns="" id="{65541502-B0C1-E44E-8D0D-135789B666BD}"/>
              </a:ext>
            </a:extLst>
          </p:cNvPr>
          <p:cNvSpPr>
            <a:spLocks noGrp="1"/>
          </p:cNvSpPr>
          <p:nvPr>
            <p:ph type="title"/>
          </p:nvPr>
        </p:nvSpPr>
        <p:spPr/>
        <p:txBody>
          <a:bodyPr/>
          <a:lstStyle/>
          <a:p>
            <a:r>
              <a:rPr lang="sv-SE" dirty="0" err="1"/>
              <a:t>trge</a:t>
            </a:r>
            <a:endParaRPr lang="sv-SE" dirty="0"/>
          </a:p>
        </p:txBody>
      </p:sp>
      <p:pic>
        <p:nvPicPr>
          <p:cNvPr id="9" name="Bildobjekt 8">
            <a:extLst>
              <a:ext uri="{FF2B5EF4-FFF2-40B4-BE49-F238E27FC236}">
                <a16:creationId xmlns:a16="http://schemas.microsoft.com/office/drawing/2014/main" xmlns="" id="{DA025D8B-2E61-954F-90A6-C40146A95FDE}"/>
              </a:ext>
            </a:extLst>
          </p:cNvPr>
          <p:cNvPicPr>
            <a:picLocks noChangeAspect="1"/>
          </p:cNvPicPr>
          <p:nvPr/>
        </p:nvPicPr>
        <p:blipFill>
          <a:blip r:embed="rId2"/>
          <a:stretch>
            <a:fillRect/>
          </a:stretch>
        </p:blipFill>
        <p:spPr>
          <a:xfrm>
            <a:off x="0" y="0"/>
            <a:ext cx="9321514" cy="6858000"/>
          </a:xfrm>
          <a:prstGeom prst="rect">
            <a:avLst/>
          </a:prstGeom>
        </p:spPr>
      </p:pic>
      <p:pic>
        <p:nvPicPr>
          <p:cNvPr id="13" name="Bildobjekt 12" descr="En bild som visar skärmbild&#10;&#10;Automatiskt genererad beskrivning">
            <a:extLst>
              <a:ext uri="{FF2B5EF4-FFF2-40B4-BE49-F238E27FC236}">
                <a16:creationId xmlns:a16="http://schemas.microsoft.com/office/drawing/2014/main" xmlns="" id="{727A938F-0768-684B-AA5D-E545E8591A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03961">
            <a:off x="9138462" y="149385"/>
            <a:ext cx="2758512" cy="3571875"/>
          </a:xfrm>
          <a:prstGeom prst="rect">
            <a:avLst/>
          </a:prstGeom>
        </p:spPr>
      </p:pic>
      <p:sp>
        <p:nvSpPr>
          <p:cNvPr id="14" name="textruta 13">
            <a:extLst>
              <a:ext uri="{FF2B5EF4-FFF2-40B4-BE49-F238E27FC236}">
                <a16:creationId xmlns:a16="http://schemas.microsoft.com/office/drawing/2014/main" xmlns="" id="{297593AD-802A-A84B-96A8-B659BCC99154}"/>
              </a:ext>
            </a:extLst>
          </p:cNvPr>
          <p:cNvSpPr txBox="1"/>
          <p:nvPr/>
        </p:nvSpPr>
        <p:spPr>
          <a:xfrm>
            <a:off x="9555435" y="4534906"/>
            <a:ext cx="245432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prstClr val="white"/>
                </a:solidFill>
                <a:effectLst/>
                <a:uLnTx/>
                <a:uFillTx/>
                <a:latin typeface="Calibri" panose="020F0502020204030204"/>
                <a:ea typeface="+mn-ea"/>
                <a:cs typeface="+mn-cs"/>
              </a:rPr>
              <a:t>Testing and Quality in the Scaled Agile Framework for Lean Enterprises (e-Book)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err="1">
                <a:ln>
                  <a:noFill/>
                </a:ln>
                <a:solidFill>
                  <a:prstClr val="white"/>
                </a:solidFill>
                <a:effectLst/>
                <a:uLnTx/>
                <a:uFillTx/>
                <a:latin typeface="Calibri" panose="020F0502020204030204"/>
                <a:ea typeface="+mn-ea"/>
                <a:cs typeface="+mn-cs"/>
                <a:hlinkClick r:id="rId4"/>
              </a:rPr>
              <a:t>https</a:t>
            </a:r>
            <a:r>
              <a:rPr kumimoji="0" lang="sv-SE" sz="11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a:t>
            </a:r>
            <a:r>
              <a:rPr kumimoji="0" lang="sv-SE" sz="1100" b="0" i="0" u="none" strike="noStrike" kern="1200" cap="none" spc="0" normalizeH="0" baseline="0" noProof="0" dirty="0" err="1">
                <a:ln>
                  <a:noFill/>
                </a:ln>
                <a:solidFill>
                  <a:prstClr val="white"/>
                </a:solidFill>
                <a:effectLst/>
                <a:uLnTx/>
                <a:uFillTx/>
                <a:latin typeface="Calibri" panose="020F0502020204030204"/>
                <a:ea typeface="+mn-ea"/>
                <a:cs typeface="+mn-cs"/>
                <a:hlinkClick r:id="rId4"/>
              </a:rPr>
              <a:t>huddle.eurostarsoftwaretesting.com</a:t>
            </a:r>
            <a:r>
              <a:rPr kumimoji="0" lang="sv-SE" sz="11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a:t>
            </a:r>
            <a:r>
              <a:rPr kumimoji="0" lang="sv-SE" sz="1100" b="0" i="0" u="none" strike="noStrike" kern="1200" cap="none" spc="0" normalizeH="0" baseline="0" noProof="0" dirty="0" err="1">
                <a:ln>
                  <a:noFill/>
                </a:ln>
                <a:solidFill>
                  <a:prstClr val="white"/>
                </a:solidFill>
                <a:effectLst/>
                <a:uLnTx/>
                <a:uFillTx/>
                <a:latin typeface="Calibri" panose="020F0502020204030204"/>
                <a:ea typeface="+mn-ea"/>
                <a:cs typeface="+mn-cs"/>
                <a:hlinkClick r:id="rId4"/>
              </a:rPr>
              <a:t>resources</a:t>
            </a:r>
            <a:r>
              <a:rPr kumimoji="0" lang="sv-SE" sz="11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a:t>
            </a:r>
            <a:r>
              <a:rPr kumimoji="0" lang="sv-SE" sz="1100" b="0" i="0" u="none" strike="noStrike" kern="1200" cap="none" spc="0" normalizeH="0" baseline="0" noProof="0" dirty="0" err="1">
                <a:ln>
                  <a:noFill/>
                </a:ln>
                <a:solidFill>
                  <a:prstClr val="white"/>
                </a:solidFill>
                <a:effectLst/>
                <a:uLnTx/>
                <a:uFillTx/>
                <a:latin typeface="Calibri" panose="020F0502020204030204"/>
                <a:ea typeface="+mn-ea"/>
                <a:cs typeface="+mn-cs"/>
                <a:hlinkClick r:id="rId4"/>
              </a:rPr>
              <a:t>agile-testing</a:t>
            </a:r>
            <a:r>
              <a:rPr kumimoji="0" lang="sv-SE" sz="11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a:t>
            </a:r>
            <a:r>
              <a:rPr kumimoji="0" lang="sv-SE" sz="1100" b="0" i="0" u="none" strike="noStrike" kern="1200" cap="none" spc="0" normalizeH="0" baseline="0" noProof="0" dirty="0" err="1">
                <a:ln>
                  <a:noFill/>
                </a:ln>
                <a:solidFill>
                  <a:prstClr val="white"/>
                </a:solidFill>
                <a:effectLst/>
                <a:uLnTx/>
                <a:uFillTx/>
                <a:latin typeface="Calibri" panose="020F0502020204030204"/>
                <a:ea typeface="+mn-ea"/>
                <a:cs typeface="+mn-cs"/>
                <a:hlinkClick r:id="rId4"/>
              </a:rPr>
              <a:t>testing-quality-scaled-agile-framework-lean-enterprises</a:t>
            </a:r>
            <a:r>
              <a:rPr kumimoji="0" lang="sv-SE" sz="11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a:t>
            </a:r>
            <a:endParaRPr kumimoji="0" lang="sv-SE"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176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ARTs continuously deliver value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045" y="1965862"/>
            <a:ext cx="10085656" cy="3040084"/>
          </a:xfrm>
          <a:prstGeom prst="rect">
            <a:avLst/>
          </a:prstGeom>
        </p:spPr>
      </p:pic>
      <p:pic>
        <p:nvPicPr>
          <p:cNvPr id="4" name="Picture 3">
            <a:extLst>
              <a:ext uri="{FF2B5EF4-FFF2-40B4-BE49-F238E27FC236}">
                <a16:creationId xmlns:a16="http://schemas.microsoft.com/office/drawing/2014/main" xmlns="" id="{986FC726-3A9A-1943-AFC5-4F96C759F59E}"/>
              </a:ext>
            </a:extLst>
          </p:cNvPr>
          <p:cNvPicPr>
            <a:picLocks noChangeAspect="1"/>
          </p:cNvPicPr>
          <p:nvPr/>
        </p:nvPicPr>
        <p:blipFill>
          <a:blip r:embed="rId4"/>
          <a:stretch>
            <a:fillRect/>
          </a:stretch>
        </p:blipFill>
        <p:spPr>
          <a:xfrm>
            <a:off x="9398312" y="4956048"/>
            <a:ext cx="2793687" cy="1901952"/>
          </a:xfrm>
          <a:prstGeom prst="rect">
            <a:avLst/>
          </a:prstGeom>
        </p:spPr>
      </p:pic>
      <p:sp>
        <p:nvSpPr>
          <p:cNvPr id="5" name="Rektangel 4">
            <a:extLst>
              <a:ext uri="{FF2B5EF4-FFF2-40B4-BE49-F238E27FC236}">
                <a16:creationId xmlns:a16="http://schemas.microsoft.com/office/drawing/2014/main" xmlns="" id="{892D6832-288D-4347-81BB-73F86844F4CC}"/>
              </a:ext>
            </a:extLst>
          </p:cNvPr>
          <p:cNvSpPr/>
          <p:nvPr/>
        </p:nvSpPr>
        <p:spPr>
          <a:xfrm>
            <a:off x="10367267" y="5943108"/>
            <a:ext cx="1062733" cy="2687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4326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07025A-CC5B-4FB2-8AD3-64829C39B49C}"/>
              </a:ext>
            </a:extLst>
          </p:cNvPr>
          <p:cNvSpPr>
            <a:spLocks noGrp="1"/>
          </p:cNvSpPr>
          <p:nvPr>
            <p:ph type="title"/>
          </p:nvPr>
        </p:nvSpPr>
        <p:spPr/>
        <p:txBody>
          <a:bodyPr/>
          <a:lstStyle/>
          <a:p>
            <a:r>
              <a:rPr lang="en-US" dirty="0"/>
              <a:t>Traditional testing (V-Model) delays feedback</a:t>
            </a:r>
          </a:p>
        </p:txBody>
      </p:sp>
      <p:grpSp>
        <p:nvGrpSpPr>
          <p:cNvPr id="5" name="Group 4">
            <a:extLst>
              <a:ext uri="{FF2B5EF4-FFF2-40B4-BE49-F238E27FC236}">
                <a16:creationId xmlns:a16="http://schemas.microsoft.com/office/drawing/2014/main" xmlns="" id="{D30353A4-0912-554D-9897-E5ED1ECB3676}"/>
              </a:ext>
            </a:extLst>
          </p:cNvPr>
          <p:cNvGrpSpPr/>
          <p:nvPr/>
        </p:nvGrpSpPr>
        <p:grpSpPr>
          <a:xfrm>
            <a:off x="2728491" y="4856622"/>
            <a:ext cx="2961572" cy="892097"/>
            <a:chOff x="1862252" y="3502250"/>
            <a:chExt cx="2221179" cy="669073"/>
          </a:xfrm>
        </p:grpSpPr>
        <p:sp>
          <p:nvSpPr>
            <p:cNvPr id="19" name="Rounded Rectangle 18">
              <a:extLst>
                <a:ext uri="{FF2B5EF4-FFF2-40B4-BE49-F238E27FC236}">
                  <a16:creationId xmlns:a16="http://schemas.microsoft.com/office/drawing/2014/main" xmlns="" id="{8B53F4B4-25B8-3D4F-851A-EFE8726DAB29}"/>
                </a:ext>
              </a:extLst>
            </p:cNvPr>
            <p:cNvSpPr/>
            <p:nvPr/>
          </p:nvSpPr>
          <p:spPr bwMode="auto">
            <a:xfrm>
              <a:off x="1862252" y="3502250"/>
              <a:ext cx="2221179" cy="669073"/>
            </a:xfrm>
            <a:prstGeom prst="roundRec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121920" tIns="121920" rIns="121920" bIns="121920" numCol="1" spcCol="0" rtlCol="0" fromWordArt="0" anchor="ctr" anchorCtr="0" forceAA="0" compatLnSpc="1">
              <a:prstTxWarp prst="textNoShape">
                <a:avLst/>
              </a:prstTxWarp>
              <a:noAutofit/>
            </a:bodyPr>
            <a:lstStyle/>
            <a:p>
              <a:pPr algn="l" eaLnBrk="0" hangingPunct="0">
                <a:spcBef>
                  <a:spcPct val="20000"/>
                </a:spcBef>
              </a:pPr>
              <a:endParaRPr lang="en-US" sz="2933" i="1" dirty="0">
                <a:ln w="0"/>
                <a:solidFill>
                  <a:schemeClr val="bg1"/>
                </a:solidFill>
                <a:effectLst>
                  <a:outerShdw blurRad="38100" dist="25400" dir="5400000" algn="ctr" rotWithShape="0">
                    <a:srgbClr val="6E747A">
                      <a:alpha val="43000"/>
                    </a:srgbClr>
                  </a:outerShdw>
                </a:effectLst>
              </a:endParaRPr>
            </a:p>
          </p:txBody>
        </p:sp>
        <p:sp>
          <p:nvSpPr>
            <p:cNvPr id="13" name="TextBox 12">
              <a:extLst>
                <a:ext uri="{FF2B5EF4-FFF2-40B4-BE49-F238E27FC236}">
                  <a16:creationId xmlns:a16="http://schemas.microsoft.com/office/drawing/2014/main" xmlns="" id="{BED9B594-7B8D-4E3C-92B7-A54C98FAE3AE}"/>
                </a:ext>
              </a:extLst>
            </p:cNvPr>
            <p:cNvSpPr txBox="1"/>
            <p:nvPr/>
          </p:nvSpPr>
          <p:spPr>
            <a:xfrm>
              <a:off x="2305512" y="3674046"/>
              <a:ext cx="1193211" cy="346249"/>
            </a:xfrm>
            <a:prstGeom prst="rect">
              <a:avLst/>
            </a:prstGeom>
            <a:noFill/>
          </p:spPr>
          <p:txBody>
            <a:bodyPr wrap="none" rtlCol="0" anchor="ctr">
              <a:spAutoFit/>
            </a:bodyPr>
            <a:lstStyle/>
            <a:p>
              <a:pPr algn="l"/>
              <a:r>
                <a:rPr lang="en-US" sz="2400" dirty="0">
                  <a:solidFill>
                    <a:schemeClr val="bg1"/>
                  </a:solidFill>
                </a:rPr>
                <a:t>Write Code</a:t>
              </a:r>
            </a:p>
          </p:txBody>
        </p:sp>
      </p:grpSp>
      <p:grpSp>
        <p:nvGrpSpPr>
          <p:cNvPr id="4" name="Group 3">
            <a:extLst>
              <a:ext uri="{FF2B5EF4-FFF2-40B4-BE49-F238E27FC236}">
                <a16:creationId xmlns:a16="http://schemas.microsoft.com/office/drawing/2014/main" xmlns="" id="{4A9BD92B-1CEE-5549-870C-2D120536A3FC}"/>
              </a:ext>
            </a:extLst>
          </p:cNvPr>
          <p:cNvGrpSpPr/>
          <p:nvPr/>
        </p:nvGrpSpPr>
        <p:grpSpPr>
          <a:xfrm>
            <a:off x="1647995" y="3516249"/>
            <a:ext cx="2961572" cy="892097"/>
            <a:chOff x="1132533" y="2481063"/>
            <a:chExt cx="2221179" cy="669073"/>
          </a:xfrm>
        </p:grpSpPr>
        <p:sp>
          <p:nvSpPr>
            <p:cNvPr id="15" name="Rounded Rectangle 14">
              <a:extLst>
                <a:ext uri="{FF2B5EF4-FFF2-40B4-BE49-F238E27FC236}">
                  <a16:creationId xmlns:a16="http://schemas.microsoft.com/office/drawing/2014/main" xmlns="" id="{41B83700-E08E-5D4A-B29F-B0A82EB2A10C}"/>
                </a:ext>
              </a:extLst>
            </p:cNvPr>
            <p:cNvSpPr/>
            <p:nvPr/>
          </p:nvSpPr>
          <p:spPr bwMode="auto">
            <a:xfrm>
              <a:off x="1132533" y="2481063"/>
              <a:ext cx="2221179" cy="669073"/>
            </a:xfrm>
            <a:prstGeom prst="roundRec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121920" tIns="121920" rIns="121920" bIns="121920" numCol="1" spcCol="0" rtlCol="0" fromWordArt="0" anchor="ctr" anchorCtr="0" forceAA="0" compatLnSpc="1">
              <a:prstTxWarp prst="textNoShape">
                <a:avLst/>
              </a:prstTxWarp>
              <a:noAutofit/>
            </a:bodyPr>
            <a:lstStyle/>
            <a:p>
              <a:pPr algn="l" eaLnBrk="0" hangingPunct="0">
                <a:spcBef>
                  <a:spcPct val="20000"/>
                </a:spcBef>
              </a:pPr>
              <a:endParaRPr lang="en-US" sz="2933" i="1" dirty="0">
                <a:ln w="0"/>
                <a:solidFill>
                  <a:schemeClr val="accent1"/>
                </a:solidFill>
                <a:effectLst>
                  <a:outerShdw blurRad="38100" dist="25400" dir="5400000" algn="ctr" rotWithShape="0">
                    <a:srgbClr val="6E747A">
                      <a:alpha val="43000"/>
                    </a:srgbClr>
                  </a:outerShdw>
                </a:effectLst>
              </a:endParaRPr>
            </a:p>
          </p:txBody>
        </p:sp>
        <p:sp>
          <p:nvSpPr>
            <p:cNvPr id="11" name="TextBox 10">
              <a:extLst>
                <a:ext uri="{FF2B5EF4-FFF2-40B4-BE49-F238E27FC236}">
                  <a16:creationId xmlns:a16="http://schemas.microsoft.com/office/drawing/2014/main" xmlns="" id="{4617DD43-AA6E-465D-9E5D-FAFAC01BFBD5}"/>
                </a:ext>
              </a:extLst>
            </p:cNvPr>
            <p:cNvSpPr txBox="1"/>
            <p:nvPr/>
          </p:nvSpPr>
          <p:spPr>
            <a:xfrm>
              <a:off x="1542231" y="2656656"/>
              <a:ext cx="1200473" cy="346249"/>
            </a:xfrm>
            <a:prstGeom prst="rect">
              <a:avLst/>
            </a:prstGeom>
            <a:noFill/>
          </p:spPr>
          <p:txBody>
            <a:bodyPr wrap="none" rtlCol="0" anchor="ctr">
              <a:spAutoFit/>
            </a:bodyPr>
            <a:lstStyle/>
            <a:p>
              <a:pPr algn="l"/>
              <a:r>
                <a:rPr lang="en-US" sz="2400" dirty="0">
                  <a:solidFill>
                    <a:schemeClr val="bg1"/>
                  </a:solidFill>
                </a:rPr>
                <a:t>Write Story</a:t>
              </a:r>
            </a:p>
          </p:txBody>
        </p:sp>
      </p:grpSp>
      <p:grpSp>
        <p:nvGrpSpPr>
          <p:cNvPr id="3" name="Group 2">
            <a:extLst>
              <a:ext uri="{FF2B5EF4-FFF2-40B4-BE49-F238E27FC236}">
                <a16:creationId xmlns:a16="http://schemas.microsoft.com/office/drawing/2014/main" xmlns="" id="{B36A7930-8580-084C-AD1D-797FE802B451}"/>
              </a:ext>
            </a:extLst>
          </p:cNvPr>
          <p:cNvGrpSpPr/>
          <p:nvPr/>
        </p:nvGrpSpPr>
        <p:grpSpPr>
          <a:xfrm>
            <a:off x="407233" y="2033217"/>
            <a:ext cx="2961572" cy="892097"/>
            <a:chOff x="563471" y="1482546"/>
            <a:chExt cx="2221179" cy="669073"/>
          </a:xfrm>
        </p:grpSpPr>
        <p:sp>
          <p:nvSpPr>
            <p:cNvPr id="17" name="Rounded Rectangle 16">
              <a:extLst>
                <a:ext uri="{FF2B5EF4-FFF2-40B4-BE49-F238E27FC236}">
                  <a16:creationId xmlns:a16="http://schemas.microsoft.com/office/drawing/2014/main" xmlns="" id="{765A72D6-7CEF-3F40-BD9D-6924C5D6E807}"/>
                </a:ext>
              </a:extLst>
            </p:cNvPr>
            <p:cNvSpPr/>
            <p:nvPr/>
          </p:nvSpPr>
          <p:spPr bwMode="auto">
            <a:xfrm>
              <a:off x="563471" y="1482546"/>
              <a:ext cx="2221179" cy="669073"/>
            </a:xfrm>
            <a:prstGeom prst="roundRec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121920" tIns="121920" rIns="121920" bIns="121920" numCol="1" spcCol="0" rtlCol="0" fromWordArt="0" anchor="t" anchorCtr="0" forceAA="0" compatLnSpc="1">
              <a:prstTxWarp prst="textNoShape">
                <a:avLst/>
              </a:prstTxWarp>
              <a:noAutofit/>
            </a:bodyPr>
            <a:lstStyle/>
            <a:p>
              <a:pPr algn="l" eaLnBrk="0" hangingPunct="0">
                <a:spcBef>
                  <a:spcPct val="20000"/>
                </a:spcBef>
              </a:pPr>
              <a:endParaRPr lang="en-US" sz="2933" i="1" dirty="0">
                <a:ln w="0"/>
                <a:solidFill>
                  <a:schemeClr val="accent1"/>
                </a:solidFill>
                <a:effectLst>
                  <a:outerShdw blurRad="38100" dist="25400" dir="5400000" algn="ctr" rotWithShape="0">
                    <a:srgbClr val="6E747A">
                      <a:alpha val="43000"/>
                    </a:srgbClr>
                  </a:outerShdw>
                </a:effectLst>
              </a:endParaRPr>
            </a:p>
          </p:txBody>
        </p:sp>
        <p:sp>
          <p:nvSpPr>
            <p:cNvPr id="18" name="TextBox 17">
              <a:extLst>
                <a:ext uri="{FF2B5EF4-FFF2-40B4-BE49-F238E27FC236}">
                  <a16:creationId xmlns:a16="http://schemas.microsoft.com/office/drawing/2014/main" xmlns="" id="{979828F6-A6CA-AA4B-BE6A-37B2476ABE87}"/>
                </a:ext>
              </a:extLst>
            </p:cNvPr>
            <p:cNvSpPr txBox="1"/>
            <p:nvPr/>
          </p:nvSpPr>
          <p:spPr>
            <a:xfrm>
              <a:off x="825588" y="1635848"/>
              <a:ext cx="1429911" cy="346249"/>
            </a:xfrm>
            <a:prstGeom prst="rect">
              <a:avLst/>
            </a:prstGeom>
            <a:noFill/>
          </p:spPr>
          <p:txBody>
            <a:bodyPr wrap="none" rtlCol="0">
              <a:spAutoFit/>
            </a:bodyPr>
            <a:lstStyle/>
            <a:p>
              <a:r>
                <a:rPr lang="en-US" sz="2400" dirty="0">
                  <a:solidFill>
                    <a:schemeClr val="bg1"/>
                  </a:solidFill>
                </a:rPr>
                <a:t>Write Feature</a:t>
              </a:r>
            </a:p>
          </p:txBody>
        </p:sp>
      </p:grpSp>
      <p:grpSp>
        <p:nvGrpSpPr>
          <p:cNvPr id="6" name="Group 5">
            <a:extLst>
              <a:ext uri="{FF2B5EF4-FFF2-40B4-BE49-F238E27FC236}">
                <a16:creationId xmlns:a16="http://schemas.microsoft.com/office/drawing/2014/main" xmlns="" id="{CBE8800E-FAA6-0A41-9E46-DB51D6EEF2C7}"/>
              </a:ext>
            </a:extLst>
          </p:cNvPr>
          <p:cNvGrpSpPr/>
          <p:nvPr/>
        </p:nvGrpSpPr>
        <p:grpSpPr>
          <a:xfrm>
            <a:off x="6143771" y="4856622"/>
            <a:ext cx="2961572" cy="892097"/>
            <a:chOff x="4658167" y="3502250"/>
            <a:chExt cx="2221179" cy="669073"/>
          </a:xfrm>
        </p:grpSpPr>
        <p:sp>
          <p:nvSpPr>
            <p:cNvPr id="20" name="Rounded Rectangle 19">
              <a:extLst>
                <a:ext uri="{FF2B5EF4-FFF2-40B4-BE49-F238E27FC236}">
                  <a16:creationId xmlns:a16="http://schemas.microsoft.com/office/drawing/2014/main" xmlns="" id="{8698FECC-D40E-8047-9069-BD3DDC875EE0}"/>
                </a:ext>
              </a:extLst>
            </p:cNvPr>
            <p:cNvSpPr/>
            <p:nvPr/>
          </p:nvSpPr>
          <p:spPr bwMode="auto">
            <a:xfrm>
              <a:off x="4658167" y="3502250"/>
              <a:ext cx="2221179" cy="669073"/>
            </a:xfrm>
            <a:prstGeom prst="roundRec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121920" tIns="121920" rIns="121920" bIns="121920" numCol="1" spcCol="0" rtlCol="0" fromWordArt="0" anchor="ctr" anchorCtr="0" forceAA="0" compatLnSpc="1">
              <a:prstTxWarp prst="textNoShape">
                <a:avLst/>
              </a:prstTxWarp>
              <a:noAutofit/>
            </a:bodyPr>
            <a:lstStyle/>
            <a:p>
              <a:pPr algn="l" eaLnBrk="0" hangingPunct="0">
                <a:spcBef>
                  <a:spcPct val="20000"/>
                </a:spcBef>
              </a:pPr>
              <a:endParaRPr lang="en-US" sz="2933" i="1" dirty="0">
                <a:ln w="0"/>
                <a:solidFill>
                  <a:schemeClr val="accent1"/>
                </a:solidFill>
                <a:effectLst>
                  <a:outerShdw blurRad="38100" dist="25400" dir="5400000" algn="ctr" rotWithShape="0">
                    <a:srgbClr val="6E747A">
                      <a:alpha val="43000"/>
                    </a:srgbClr>
                  </a:outerShdw>
                </a:effectLst>
              </a:endParaRPr>
            </a:p>
          </p:txBody>
        </p:sp>
        <p:sp>
          <p:nvSpPr>
            <p:cNvPr id="26" name="TextBox 25">
              <a:extLst>
                <a:ext uri="{FF2B5EF4-FFF2-40B4-BE49-F238E27FC236}">
                  <a16:creationId xmlns:a16="http://schemas.microsoft.com/office/drawing/2014/main" xmlns="" id="{B76AF62B-A2F9-3D4E-96C2-81266694BB69}"/>
                </a:ext>
              </a:extLst>
            </p:cNvPr>
            <p:cNvSpPr txBox="1"/>
            <p:nvPr/>
          </p:nvSpPr>
          <p:spPr>
            <a:xfrm>
              <a:off x="5157018" y="3663662"/>
              <a:ext cx="1043507" cy="346249"/>
            </a:xfrm>
            <a:prstGeom prst="rect">
              <a:avLst/>
            </a:prstGeom>
            <a:noFill/>
          </p:spPr>
          <p:txBody>
            <a:bodyPr wrap="none" rtlCol="0" anchor="ctr">
              <a:spAutoFit/>
            </a:bodyPr>
            <a:lstStyle/>
            <a:p>
              <a:r>
                <a:rPr lang="en-US" sz="2400" dirty="0">
                  <a:solidFill>
                    <a:schemeClr val="bg1"/>
                  </a:solidFill>
                </a:rPr>
                <a:t>Test Code</a:t>
              </a:r>
            </a:p>
          </p:txBody>
        </p:sp>
      </p:grpSp>
      <p:grpSp>
        <p:nvGrpSpPr>
          <p:cNvPr id="8" name="Group 7">
            <a:extLst>
              <a:ext uri="{FF2B5EF4-FFF2-40B4-BE49-F238E27FC236}">
                <a16:creationId xmlns:a16="http://schemas.microsoft.com/office/drawing/2014/main" xmlns="" id="{45E077DC-6425-B64A-943D-F8691C1FDDDF}"/>
              </a:ext>
            </a:extLst>
          </p:cNvPr>
          <p:cNvGrpSpPr/>
          <p:nvPr/>
        </p:nvGrpSpPr>
        <p:grpSpPr>
          <a:xfrm>
            <a:off x="8807715" y="1984256"/>
            <a:ext cx="2961572" cy="892097"/>
            <a:chOff x="5969478" y="1472636"/>
            <a:chExt cx="2221179" cy="669073"/>
          </a:xfrm>
        </p:grpSpPr>
        <p:sp>
          <p:nvSpPr>
            <p:cNvPr id="25" name="Rounded Rectangle 24">
              <a:extLst>
                <a:ext uri="{FF2B5EF4-FFF2-40B4-BE49-F238E27FC236}">
                  <a16:creationId xmlns:a16="http://schemas.microsoft.com/office/drawing/2014/main" xmlns="" id="{98BCAA25-4278-4648-8CAA-8E80E53DFAA9}"/>
                </a:ext>
              </a:extLst>
            </p:cNvPr>
            <p:cNvSpPr/>
            <p:nvPr/>
          </p:nvSpPr>
          <p:spPr bwMode="auto">
            <a:xfrm>
              <a:off x="5969478" y="1472636"/>
              <a:ext cx="2221179" cy="669073"/>
            </a:xfrm>
            <a:prstGeom prst="roundRec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121920" tIns="121920" rIns="121920" bIns="121920" numCol="1" spcCol="0" rtlCol="0" fromWordArt="0" anchor="ctr" anchorCtr="0" forceAA="0" compatLnSpc="1">
              <a:prstTxWarp prst="textNoShape">
                <a:avLst/>
              </a:prstTxWarp>
              <a:noAutofit/>
            </a:bodyPr>
            <a:lstStyle/>
            <a:p>
              <a:pPr algn="l" eaLnBrk="0" hangingPunct="0">
                <a:spcBef>
                  <a:spcPct val="20000"/>
                </a:spcBef>
              </a:pPr>
              <a:endParaRPr lang="en-US" sz="2933" i="1" dirty="0">
                <a:ln w="0"/>
                <a:solidFill>
                  <a:schemeClr val="accent1"/>
                </a:solidFill>
                <a:effectLst>
                  <a:outerShdw blurRad="38100" dist="25400" dir="5400000" algn="ctr" rotWithShape="0">
                    <a:srgbClr val="6E747A">
                      <a:alpha val="43000"/>
                    </a:srgbClr>
                  </a:outerShdw>
                </a:effectLst>
              </a:endParaRPr>
            </a:p>
          </p:txBody>
        </p:sp>
        <p:sp>
          <p:nvSpPr>
            <p:cNvPr id="24" name="TextBox 23">
              <a:extLst>
                <a:ext uri="{FF2B5EF4-FFF2-40B4-BE49-F238E27FC236}">
                  <a16:creationId xmlns:a16="http://schemas.microsoft.com/office/drawing/2014/main" xmlns="" id="{12B165DB-A39E-104D-BA7A-3734243C4005}"/>
                </a:ext>
              </a:extLst>
            </p:cNvPr>
            <p:cNvSpPr txBox="1"/>
            <p:nvPr/>
          </p:nvSpPr>
          <p:spPr>
            <a:xfrm>
              <a:off x="6346500" y="1637481"/>
              <a:ext cx="1280207" cy="346249"/>
            </a:xfrm>
            <a:prstGeom prst="rect">
              <a:avLst/>
            </a:prstGeom>
            <a:noFill/>
          </p:spPr>
          <p:txBody>
            <a:bodyPr wrap="none" rtlCol="0" anchor="ctr">
              <a:spAutoFit/>
            </a:bodyPr>
            <a:lstStyle/>
            <a:p>
              <a:r>
                <a:rPr lang="en-US" sz="2400" dirty="0">
                  <a:solidFill>
                    <a:schemeClr val="bg1"/>
                  </a:solidFill>
                </a:rPr>
                <a:t>Test Feature</a:t>
              </a:r>
            </a:p>
          </p:txBody>
        </p:sp>
      </p:grpSp>
      <p:grpSp>
        <p:nvGrpSpPr>
          <p:cNvPr id="7" name="Group 6">
            <a:extLst>
              <a:ext uri="{FF2B5EF4-FFF2-40B4-BE49-F238E27FC236}">
                <a16:creationId xmlns:a16="http://schemas.microsoft.com/office/drawing/2014/main" xmlns="" id="{33EE7E9A-D9AB-4C4B-BDE8-4AF51E004F91}"/>
              </a:ext>
            </a:extLst>
          </p:cNvPr>
          <p:cNvGrpSpPr/>
          <p:nvPr/>
        </p:nvGrpSpPr>
        <p:grpSpPr>
          <a:xfrm>
            <a:off x="7671469" y="3488748"/>
            <a:ext cx="2961572" cy="892097"/>
            <a:chOff x="5317616" y="2481063"/>
            <a:chExt cx="2221179" cy="669073"/>
          </a:xfrm>
        </p:grpSpPr>
        <p:sp>
          <p:nvSpPr>
            <p:cNvPr id="23" name="Rounded Rectangle 22">
              <a:extLst>
                <a:ext uri="{FF2B5EF4-FFF2-40B4-BE49-F238E27FC236}">
                  <a16:creationId xmlns:a16="http://schemas.microsoft.com/office/drawing/2014/main" xmlns="" id="{3BD30CAB-BBE6-FE44-A802-92DC2F29597B}"/>
                </a:ext>
              </a:extLst>
            </p:cNvPr>
            <p:cNvSpPr/>
            <p:nvPr/>
          </p:nvSpPr>
          <p:spPr bwMode="auto">
            <a:xfrm>
              <a:off x="5317616" y="2481063"/>
              <a:ext cx="2221179" cy="669073"/>
            </a:xfrm>
            <a:prstGeom prst="roundRec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121920" tIns="121920" rIns="121920" bIns="121920" numCol="1" spcCol="0" rtlCol="0" fromWordArt="0" anchor="ctr" anchorCtr="0" forceAA="0" compatLnSpc="1">
              <a:prstTxWarp prst="textNoShape">
                <a:avLst/>
              </a:prstTxWarp>
              <a:noAutofit/>
            </a:bodyPr>
            <a:lstStyle/>
            <a:p>
              <a:pPr algn="l" eaLnBrk="0" hangingPunct="0">
                <a:spcBef>
                  <a:spcPct val="20000"/>
                </a:spcBef>
              </a:pPr>
              <a:endParaRPr lang="en-US" sz="2933" i="1" dirty="0">
                <a:ln w="0"/>
                <a:solidFill>
                  <a:schemeClr val="accent1"/>
                </a:solidFill>
                <a:effectLst>
                  <a:outerShdw blurRad="38100" dist="25400" dir="5400000" algn="ctr" rotWithShape="0">
                    <a:srgbClr val="6E747A">
                      <a:alpha val="43000"/>
                    </a:srgbClr>
                  </a:outerShdw>
                </a:effectLst>
              </a:endParaRPr>
            </a:p>
          </p:txBody>
        </p:sp>
        <p:sp>
          <p:nvSpPr>
            <p:cNvPr id="21" name="TextBox 20">
              <a:extLst>
                <a:ext uri="{FF2B5EF4-FFF2-40B4-BE49-F238E27FC236}">
                  <a16:creationId xmlns:a16="http://schemas.microsoft.com/office/drawing/2014/main" xmlns="" id="{1C42622C-046C-CE42-A1FC-714C9DB5E55F}"/>
                </a:ext>
              </a:extLst>
            </p:cNvPr>
            <p:cNvSpPr txBox="1"/>
            <p:nvPr/>
          </p:nvSpPr>
          <p:spPr>
            <a:xfrm>
              <a:off x="5787696" y="2653218"/>
              <a:ext cx="1050769" cy="346249"/>
            </a:xfrm>
            <a:prstGeom prst="rect">
              <a:avLst/>
            </a:prstGeom>
            <a:noFill/>
          </p:spPr>
          <p:txBody>
            <a:bodyPr wrap="none" rtlCol="0" anchor="ctr">
              <a:spAutoFit/>
            </a:bodyPr>
            <a:lstStyle/>
            <a:p>
              <a:r>
                <a:rPr lang="en-US" sz="2400" dirty="0">
                  <a:solidFill>
                    <a:schemeClr val="bg1"/>
                  </a:solidFill>
                </a:rPr>
                <a:t>Test Story</a:t>
              </a:r>
            </a:p>
          </p:txBody>
        </p:sp>
      </p:grpSp>
      <p:sp>
        <p:nvSpPr>
          <p:cNvPr id="22" name="Right Arrow 21">
            <a:extLst>
              <a:ext uri="{FF2B5EF4-FFF2-40B4-BE49-F238E27FC236}">
                <a16:creationId xmlns:a16="http://schemas.microsoft.com/office/drawing/2014/main" xmlns="" id="{0A345F35-C7E8-B348-8CB0-AC7EA71E5F07}"/>
              </a:ext>
            </a:extLst>
          </p:cNvPr>
          <p:cNvSpPr/>
          <p:nvPr/>
        </p:nvSpPr>
        <p:spPr bwMode="auto">
          <a:xfrm rot="4064915">
            <a:off x="2584351" y="3212916"/>
            <a:ext cx="288280" cy="216104"/>
          </a:xfrm>
          <a:prstGeom prst="rightArrow">
            <a:avLst/>
          </a:prstGeom>
          <a:solidFill>
            <a:schemeClr val="accent3"/>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algn="l" eaLnBrk="0" hangingPunct="0">
              <a:spcBef>
                <a:spcPct val="20000"/>
              </a:spcBef>
            </a:pPr>
            <a:endParaRPr lang="en-US" sz="2933" i="1" dirty="0"/>
          </a:p>
        </p:txBody>
      </p:sp>
      <p:sp>
        <p:nvSpPr>
          <p:cNvPr id="28" name="Right Arrow 27">
            <a:extLst>
              <a:ext uri="{FF2B5EF4-FFF2-40B4-BE49-F238E27FC236}">
                <a16:creationId xmlns:a16="http://schemas.microsoft.com/office/drawing/2014/main" xmlns="" id="{08AD96B3-CFDE-F74F-93E3-F3A4682C0F91}"/>
              </a:ext>
            </a:extLst>
          </p:cNvPr>
          <p:cNvSpPr/>
          <p:nvPr/>
        </p:nvSpPr>
        <p:spPr bwMode="auto">
          <a:xfrm rot="4064915">
            <a:off x="3282356" y="4574247"/>
            <a:ext cx="288280" cy="216104"/>
          </a:xfrm>
          <a:prstGeom prst="rightArrow">
            <a:avLst/>
          </a:prstGeom>
          <a:solidFill>
            <a:schemeClr val="accent3"/>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algn="l" eaLnBrk="0" hangingPunct="0">
              <a:spcBef>
                <a:spcPct val="20000"/>
              </a:spcBef>
            </a:pPr>
            <a:endParaRPr lang="en-US" sz="2933" i="1" dirty="0"/>
          </a:p>
        </p:txBody>
      </p:sp>
      <p:sp>
        <p:nvSpPr>
          <p:cNvPr id="29" name="Right Arrow 28">
            <a:extLst>
              <a:ext uri="{FF2B5EF4-FFF2-40B4-BE49-F238E27FC236}">
                <a16:creationId xmlns:a16="http://schemas.microsoft.com/office/drawing/2014/main" xmlns="" id="{58D43956-9747-9747-9489-A5BF1C3D7C76}"/>
              </a:ext>
            </a:extLst>
          </p:cNvPr>
          <p:cNvSpPr/>
          <p:nvPr/>
        </p:nvSpPr>
        <p:spPr bwMode="auto">
          <a:xfrm>
            <a:off x="3443774" y="2298895"/>
            <a:ext cx="5285889" cy="262819"/>
          </a:xfrm>
          <a:prstGeom prst="rightArrow">
            <a:avLst/>
          </a:prstGeom>
          <a:solidFill>
            <a:schemeClr val="accent3"/>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algn="l" eaLnBrk="0" hangingPunct="0">
              <a:spcBef>
                <a:spcPct val="20000"/>
              </a:spcBef>
            </a:pPr>
            <a:endParaRPr lang="en-US" sz="2933" i="1" dirty="0"/>
          </a:p>
        </p:txBody>
      </p:sp>
      <p:sp>
        <p:nvSpPr>
          <p:cNvPr id="33" name="Right Arrow 28">
            <a:extLst>
              <a:ext uri="{FF2B5EF4-FFF2-40B4-BE49-F238E27FC236}">
                <a16:creationId xmlns:a16="http://schemas.microsoft.com/office/drawing/2014/main" xmlns="" id="{21C9ADA8-E64C-4139-AB8C-755F7055F11C}"/>
              </a:ext>
            </a:extLst>
          </p:cNvPr>
          <p:cNvSpPr/>
          <p:nvPr/>
        </p:nvSpPr>
        <p:spPr bwMode="auto">
          <a:xfrm>
            <a:off x="4637039" y="3832967"/>
            <a:ext cx="2999839" cy="262819"/>
          </a:xfrm>
          <a:prstGeom prst="rightArrow">
            <a:avLst/>
          </a:prstGeom>
          <a:solidFill>
            <a:schemeClr val="accent3"/>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algn="l" eaLnBrk="0" hangingPunct="0">
              <a:spcBef>
                <a:spcPct val="20000"/>
              </a:spcBef>
            </a:pPr>
            <a:endParaRPr lang="en-US" sz="2933" i="1" dirty="0"/>
          </a:p>
        </p:txBody>
      </p:sp>
      <p:sp>
        <p:nvSpPr>
          <p:cNvPr id="34" name="Right Arrow 28">
            <a:extLst>
              <a:ext uri="{FF2B5EF4-FFF2-40B4-BE49-F238E27FC236}">
                <a16:creationId xmlns:a16="http://schemas.microsoft.com/office/drawing/2014/main" xmlns="" id="{DF33CE2F-C3F4-4C72-AC9F-7C9FD0C3F27A}"/>
              </a:ext>
            </a:extLst>
          </p:cNvPr>
          <p:cNvSpPr/>
          <p:nvPr/>
        </p:nvSpPr>
        <p:spPr bwMode="auto">
          <a:xfrm>
            <a:off x="5781804" y="5185105"/>
            <a:ext cx="349675" cy="262819"/>
          </a:xfrm>
          <a:prstGeom prst="rightArrow">
            <a:avLst/>
          </a:prstGeom>
          <a:solidFill>
            <a:schemeClr val="accent3"/>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algn="l" eaLnBrk="0" hangingPunct="0">
              <a:spcBef>
                <a:spcPct val="20000"/>
              </a:spcBef>
            </a:pPr>
            <a:endParaRPr lang="en-US" sz="2933" i="1" dirty="0"/>
          </a:p>
        </p:txBody>
      </p:sp>
      <p:sp>
        <p:nvSpPr>
          <p:cNvPr id="30" name="Right Arrow 27">
            <a:extLst>
              <a:ext uri="{FF2B5EF4-FFF2-40B4-BE49-F238E27FC236}">
                <a16:creationId xmlns:a16="http://schemas.microsoft.com/office/drawing/2014/main" xmlns="" id="{7757D438-A8FA-4D06-9CCC-0C71886C833B}"/>
              </a:ext>
            </a:extLst>
          </p:cNvPr>
          <p:cNvSpPr/>
          <p:nvPr/>
        </p:nvSpPr>
        <p:spPr bwMode="auto">
          <a:xfrm rot="18539219">
            <a:off x="8488901" y="4574247"/>
            <a:ext cx="288280" cy="216104"/>
          </a:xfrm>
          <a:prstGeom prst="rightArrow">
            <a:avLst/>
          </a:prstGeom>
          <a:solidFill>
            <a:schemeClr val="accent3"/>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algn="l" eaLnBrk="0" hangingPunct="0">
              <a:spcBef>
                <a:spcPct val="20000"/>
              </a:spcBef>
            </a:pPr>
            <a:endParaRPr lang="en-US" sz="2933" i="1" dirty="0"/>
          </a:p>
        </p:txBody>
      </p:sp>
      <p:sp>
        <p:nvSpPr>
          <p:cNvPr id="31" name="Right Arrow 27">
            <a:extLst>
              <a:ext uri="{FF2B5EF4-FFF2-40B4-BE49-F238E27FC236}">
                <a16:creationId xmlns:a16="http://schemas.microsoft.com/office/drawing/2014/main" xmlns="" id="{EB398E55-7CAE-440D-98E2-8081B2BBD1C9}"/>
              </a:ext>
            </a:extLst>
          </p:cNvPr>
          <p:cNvSpPr/>
          <p:nvPr/>
        </p:nvSpPr>
        <p:spPr bwMode="auto">
          <a:xfrm rot="18539219">
            <a:off x="9182788" y="3124255"/>
            <a:ext cx="288280" cy="216104"/>
          </a:xfrm>
          <a:prstGeom prst="rightArrow">
            <a:avLst/>
          </a:prstGeom>
          <a:solidFill>
            <a:schemeClr val="accent3"/>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algn="l" eaLnBrk="0" hangingPunct="0">
              <a:spcBef>
                <a:spcPct val="20000"/>
              </a:spcBef>
            </a:pPr>
            <a:endParaRPr lang="en-US" sz="2933" i="1" dirty="0"/>
          </a:p>
        </p:txBody>
      </p:sp>
      <p:cxnSp>
        <p:nvCxnSpPr>
          <p:cNvPr id="10" name="Straight Connector 9">
            <a:extLst>
              <a:ext uri="{FF2B5EF4-FFF2-40B4-BE49-F238E27FC236}">
                <a16:creationId xmlns:a16="http://schemas.microsoft.com/office/drawing/2014/main" xmlns="" id="{091419B4-5569-4A38-8C90-A25D2F8D08E9}"/>
              </a:ext>
            </a:extLst>
          </p:cNvPr>
          <p:cNvCxnSpPr>
            <a:cxnSpLocks/>
          </p:cNvCxnSpPr>
          <p:nvPr/>
        </p:nvCxnSpPr>
        <p:spPr bwMode="auto">
          <a:xfrm>
            <a:off x="2573903" y="1444639"/>
            <a:ext cx="3207901" cy="4828872"/>
          </a:xfrm>
          <a:prstGeom prst="line">
            <a:avLst/>
          </a:prstGeom>
          <a:solidFill>
            <a:schemeClr val="accent1"/>
          </a:solidFill>
          <a:ln w="76200" cap="flat" cmpd="sng" algn="ctr">
            <a:solidFill>
              <a:schemeClr val="accent2"/>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xmlns="" id="{146F85DF-F9F6-4E13-AD7F-94E9C3DB1486}"/>
              </a:ext>
            </a:extLst>
          </p:cNvPr>
          <p:cNvCxnSpPr>
            <a:cxnSpLocks/>
          </p:cNvCxnSpPr>
          <p:nvPr/>
        </p:nvCxnSpPr>
        <p:spPr bwMode="auto">
          <a:xfrm flipH="1">
            <a:off x="6122196" y="1444639"/>
            <a:ext cx="3509552" cy="4828872"/>
          </a:xfrm>
          <a:prstGeom prst="line">
            <a:avLst/>
          </a:prstGeom>
          <a:solidFill>
            <a:schemeClr val="accent1"/>
          </a:solidFill>
          <a:ln w="7620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3824290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07025A-CC5B-4FB2-8AD3-64829C39B49C}"/>
              </a:ext>
            </a:extLst>
          </p:cNvPr>
          <p:cNvSpPr>
            <a:spLocks noGrp="1"/>
          </p:cNvSpPr>
          <p:nvPr>
            <p:ph type="title"/>
          </p:nvPr>
        </p:nvSpPr>
        <p:spPr/>
        <p:txBody>
          <a:bodyPr/>
          <a:lstStyle/>
          <a:p>
            <a:r>
              <a:rPr lang="en-US" dirty="0"/>
              <a:t>Shift testing left for fast and continuous feedback</a:t>
            </a:r>
          </a:p>
        </p:txBody>
      </p:sp>
      <p:grpSp>
        <p:nvGrpSpPr>
          <p:cNvPr id="31" name="Group 30">
            <a:extLst>
              <a:ext uri="{FF2B5EF4-FFF2-40B4-BE49-F238E27FC236}">
                <a16:creationId xmlns:a16="http://schemas.microsoft.com/office/drawing/2014/main" xmlns="" id="{8B78C47E-5650-E44E-A248-4ECAB949EEA1}"/>
              </a:ext>
            </a:extLst>
          </p:cNvPr>
          <p:cNvGrpSpPr/>
          <p:nvPr/>
        </p:nvGrpSpPr>
        <p:grpSpPr>
          <a:xfrm>
            <a:off x="348001" y="4725276"/>
            <a:ext cx="1584884" cy="615554"/>
            <a:chOff x="776495" y="4155852"/>
            <a:chExt cx="1188663" cy="461665"/>
          </a:xfrm>
        </p:grpSpPr>
        <p:sp>
          <p:nvSpPr>
            <p:cNvPr id="36" name="Rounded Rectangle 107">
              <a:extLst>
                <a:ext uri="{FF2B5EF4-FFF2-40B4-BE49-F238E27FC236}">
                  <a16:creationId xmlns:a16="http://schemas.microsoft.com/office/drawing/2014/main" xmlns="" id="{99CC9010-8C4D-ED47-BF32-D0972A2B6377}"/>
                </a:ext>
              </a:extLst>
            </p:cNvPr>
            <p:cNvSpPr/>
            <p:nvPr/>
          </p:nvSpPr>
          <p:spPr bwMode="auto">
            <a:xfrm>
              <a:off x="776495" y="4155852"/>
              <a:ext cx="1188663" cy="461665"/>
            </a:xfrm>
            <a:prstGeom prst="roundRect">
              <a:avLst>
                <a:gd name="adj" fmla="val 13565"/>
              </a:avLst>
            </a:prstGeom>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121920" tIns="121920" rIns="121920" bIns="121920" numCol="1" rtlCol="0" anchor="t" anchorCtr="0" compatLnSpc="1">
              <a:prstTxWarp prst="textNoShape">
                <a:avLst/>
              </a:prstTxWarp>
              <a:noAutofit/>
            </a:bodyPr>
            <a:lstStyle/>
            <a:p>
              <a:pPr algn="l" eaLnBrk="0" hangingPunct="0">
                <a:spcBef>
                  <a:spcPct val="20000"/>
                </a:spcBef>
              </a:pPr>
              <a:endParaRPr lang="en-US" sz="2933" i="1" dirty="0">
                <a:solidFill>
                  <a:schemeClr val="bg2">
                    <a:lumMod val="90000"/>
                  </a:schemeClr>
                </a:solidFill>
              </a:endParaRPr>
            </a:p>
          </p:txBody>
        </p:sp>
        <p:sp>
          <p:nvSpPr>
            <p:cNvPr id="38" name="TextBox 37">
              <a:extLst>
                <a:ext uri="{FF2B5EF4-FFF2-40B4-BE49-F238E27FC236}">
                  <a16:creationId xmlns:a16="http://schemas.microsoft.com/office/drawing/2014/main" xmlns="" id="{139C6838-D3E6-B948-8B0A-FF665104D0FA}"/>
                </a:ext>
              </a:extLst>
            </p:cNvPr>
            <p:cNvSpPr txBox="1"/>
            <p:nvPr/>
          </p:nvSpPr>
          <p:spPr>
            <a:xfrm>
              <a:off x="778202" y="4171397"/>
              <a:ext cx="1087527" cy="438581"/>
            </a:xfrm>
            <a:prstGeom prst="rect">
              <a:avLst/>
            </a:prstGeom>
            <a:noFill/>
          </p:spPr>
          <p:txBody>
            <a:bodyPr wrap="square" rtlCol="0">
              <a:spAutoFit/>
            </a:bodyPr>
            <a:lstStyle/>
            <a:p>
              <a:r>
                <a:rPr lang="en-US" sz="1600" b="1" dirty="0">
                  <a:solidFill>
                    <a:schemeClr val="bg1"/>
                  </a:solidFill>
                  <a:latin typeface="Calibri Light" panose="020F0302020204030204" pitchFamily="34" charset="0"/>
                  <a:cs typeface="Calibri Light" panose="020F0302020204030204" pitchFamily="34" charset="0"/>
                </a:rPr>
                <a:t>CODE TESTS</a:t>
              </a:r>
            </a:p>
            <a:p>
              <a:r>
                <a:rPr lang="en-US" sz="1600" b="1" dirty="0">
                  <a:solidFill>
                    <a:schemeClr val="bg1"/>
                  </a:solidFill>
                  <a:latin typeface="Calibri Light" panose="020F0302020204030204" pitchFamily="34" charset="0"/>
                  <a:cs typeface="Calibri Light" panose="020F0302020204030204" pitchFamily="34" charset="0"/>
                </a:rPr>
                <a:t>(TDD)</a:t>
              </a:r>
            </a:p>
          </p:txBody>
        </p:sp>
        <p:pic>
          <p:nvPicPr>
            <p:cNvPr id="39" name="Picture 38">
              <a:extLst>
                <a:ext uri="{FF2B5EF4-FFF2-40B4-BE49-F238E27FC236}">
                  <a16:creationId xmlns:a16="http://schemas.microsoft.com/office/drawing/2014/main" xmlns="" id="{8A92FD30-393C-9F42-B3CF-6E0277BAE7DD}"/>
                </a:ext>
              </a:extLst>
            </p:cNvPr>
            <p:cNvPicPr>
              <a:picLocks noChangeAspect="1"/>
            </p:cNvPicPr>
            <p:nvPr/>
          </p:nvPicPr>
          <p:blipFill>
            <a:blip r:embed="rId3">
              <a:extLst>
                <a:ext uri="{BEBA8EAE-BF5A-486C-A8C5-ECC9F3942E4B}">
                  <a14:imgProps xmlns:a14="http://schemas.microsoft.com/office/drawing/2010/main">
                    <a14:imgLayer>
                      <a14:imgEffect>
                        <a14:brightnessContrast bright="20000" contrast="-40000"/>
                      </a14:imgEffect>
                    </a14:imgLayer>
                  </a14:imgProps>
                </a:ext>
              </a:extLst>
            </a:blip>
            <a:stretch>
              <a:fillRect/>
            </a:stretch>
          </p:blipFill>
          <p:spPr>
            <a:xfrm>
              <a:off x="1584008" y="4317574"/>
              <a:ext cx="347904" cy="251817"/>
            </a:xfrm>
            <a:prstGeom prst="rect">
              <a:avLst/>
            </a:prstGeom>
          </p:spPr>
        </p:pic>
      </p:grpSp>
      <p:grpSp>
        <p:nvGrpSpPr>
          <p:cNvPr id="42" name="Group 41">
            <a:extLst>
              <a:ext uri="{FF2B5EF4-FFF2-40B4-BE49-F238E27FC236}">
                <a16:creationId xmlns:a16="http://schemas.microsoft.com/office/drawing/2014/main" xmlns="" id="{D346B179-D5C8-8142-900F-B851EFF332EF}"/>
              </a:ext>
            </a:extLst>
          </p:cNvPr>
          <p:cNvGrpSpPr/>
          <p:nvPr/>
        </p:nvGrpSpPr>
        <p:grpSpPr>
          <a:xfrm>
            <a:off x="345962" y="3528435"/>
            <a:ext cx="1584884" cy="615553"/>
            <a:chOff x="776495" y="3081427"/>
            <a:chExt cx="1188663" cy="461665"/>
          </a:xfrm>
        </p:grpSpPr>
        <p:sp>
          <p:nvSpPr>
            <p:cNvPr id="43" name="Rounded Rectangle 107">
              <a:extLst>
                <a:ext uri="{FF2B5EF4-FFF2-40B4-BE49-F238E27FC236}">
                  <a16:creationId xmlns:a16="http://schemas.microsoft.com/office/drawing/2014/main" xmlns="" id="{B4F7AE77-3458-2B4A-8396-D8F6EC2EE642}"/>
                </a:ext>
              </a:extLst>
            </p:cNvPr>
            <p:cNvSpPr/>
            <p:nvPr/>
          </p:nvSpPr>
          <p:spPr bwMode="auto">
            <a:xfrm>
              <a:off x="776495" y="3081427"/>
              <a:ext cx="1188663" cy="461665"/>
            </a:xfrm>
            <a:prstGeom prst="roundRect">
              <a:avLst>
                <a:gd name="adj" fmla="val 13565"/>
              </a:avLst>
            </a:prstGeom>
            <a:ln>
              <a:headEnd type="none" w="med" len="med"/>
              <a:tailEnd type="none" w="med" len="med"/>
            </a:ln>
          </p:spPr>
          <p:style>
            <a:lnRef idx="3">
              <a:schemeClr val="lt1"/>
            </a:lnRef>
            <a:fillRef idx="1">
              <a:schemeClr val="accent5"/>
            </a:fillRef>
            <a:effectRef idx="1">
              <a:schemeClr val="accent5"/>
            </a:effectRef>
            <a:fontRef idx="minor">
              <a:schemeClr val="lt1"/>
            </a:fontRef>
          </p:style>
          <p:txBody>
            <a:bodyPr vert="horz" wrap="square" lIns="121920" tIns="121920" rIns="121920" bIns="121920" numCol="1" rtlCol="0" anchor="t" anchorCtr="0" compatLnSpc="1">
              <a:prstTxWarp prst="textNoShape">
                <a:avLst/>
              </a:prstTxWarp>
              <a:noAutofit/>
            </a:bodyPr>
            <a:lstStyle/>
            <a:p>
              <a:pPr algn="l" eaLnBrk="0" hangingPunct="0">
                <a:spcBef>
                  <a:spcPct val="20000"/>
                </a:spcBef>
              </a:pPr>
              <a:endParaRPr lang="en-US" sz="2933" i="1" dirty="0">
                <a:solidFill>
                  <a:schemeClr val="bg2">
                    <a:lumMod val="90000"/>
                  </a:schemeClr>
                </a:solidFill>
              </a:endParaRPr>
            </a:p>
          </p:txBody>
        </p:sp>
        <p:sp>
          <p:nvSpPr>
            <p:cNvPr id="44" name="TextBox 43">
              <a:extLst>
                <a:ext uri="{FF2B5EF4-FFF2-40B4-BE49-F238E27FC236}">
                  <a16:creationId xmlns:a16="http://schemas.microsoft.com/office/drawing/2014/main" xmlns="" id="{3C159ED6-D470-FB46-A828-3A113E8B3D7E}"/>
                </a:ext>
              </a:extLst>
            </p:cNvPr>
            <p:cNvSpPr txBox="1"/>
            <p:nvPr/>
          </p:nvSpPr>
          <p:spPr>
            <a:xfrm>
              <a:off x="811104" y="3081427"/>
              <a:ext cx="1087527" cy="438581"/>
            </a:xfrm>
            <a:prstGeom prst="rect">
              <a:avLst/>
            </a:prstGeom>
            <a:noFill/>
          </p:spPr>
          <p:txBody>
            <a:bodyPr wrap="square" rtlCol="0">
              <a:spAutoFit/>
            </a:bodyPr>
            <a:lstStyle/>
            <a:p>
              <a:r>
                <a:rPr lang="en-US" sz="1600" b="1" dirty="0">
                  <a:solidFill>
                    <a:schemeClr val="bg1"/>
                  </a:solidFill>
                  <a:latin typeface="Calibri Light" panose="020F0302020204030204" pitchFamily="34" charset="0"/>
                  <a:cs typeface="Calibri Light" panose="020F0302020204030204" pitchFamily="34" charset="0"/>
                </a:rPr>
                <a:t>STORY TESTS</a:t>
              </a:r>
            </a:p>
            <a:p>
              <a:r>
                <a:rPr lang="en-US" sz="1600" b="1" dirty="0">
                  <a:solidFill>
                    <a:schemeClr val="bg1"/>
                  </a:solidFill>
                  <a:latin typeface="Calibri Light" panose="020F0302020204030204" pitchFamily="34" charset="0"/>
                  <a:cs typeface="Calibri Light" panose="020F0302020204030204" pitchFamily="34" charset="0"/>
                </a:rPr>
                <a:t>(BDD)</a:t>
              </a:r>
            </a:p>
          </p:txBody>
        </p:sp>
        <p:pic>
          <p:nvPicPr>
            <p:cNvPr id="45" name="Picture 44">
              <a:extLst>
                <a:ext uri="{FF2B5EF4-FFF2-40B4-BE49-F238E27FC236}">
                  <a16:creationId xmlns:a16="http://schemas.microsoft.com/office/drawing/2014/main" xmlns="" id="{B9220B95-5E03-014F-B59B-2CFC5FF0D7F3}"/>
                </a:ext>
              </a:extLst>
            </p:cNvPr>
            <p:cNvPicPr>
              <a:picLocks noChangeAspect="1"/>
            </p:cNvPicPr>
            <p:nvPr/>
          </p:nvPicPr>
          <p:blipFill>
            <a:blip r:embed="rId3">
              <a:extLst>
                <a:ext uri="{BEBA8EAE-BF5A-486C-A8C5-ECC9F3942E4B}">
                  <a14:imgProps xmlns:a14="http://schemas.microsoft.com/office/drawing/2010/main">
                    <a14:imgLayer>
                      <a14:imgEffect>
                        <a14:brightnessContrast bright="20000" contrast="-40000"/>
                      </a14:imgEffect>
                    </a14:imgLayer>
                  </a14:imgProps>
                </a:ext>
              </a:extLst>
            </a:blip>
            <a:stretch>
              <a:fillRect/>
            </a:stretch>
          </p:blipFill>
          <p:spPr>
            <a:xfrm>
              <a:off x="1584496" y="3248914"/>
              <a:ext cx="347904" cy="251817"/>
            </a:xfrm>
            <a:prstGeom prst="rect">
              <a:avLst/>
            </a:prstGeom>
          </p:spPr>
        </p:pic>
      </p:grpSp>
      <p:grpSp>
        <p:nvGrpSpPr>
          <p:cNvPr id="46" name="Group 45">
            <a:extLst>
              <a:ext uri="{FF2B5EF4-FFF2-40B4-BE49-F238E27FC236}">
                <a16:creationId xmlns:a16="http://schemas.microsoft.com/office/drawing/2014/main" xmlns="" id="{23532DAB-E46B-4C4F-B15A-9898027A8B03}"/>
              </a:ext>
            </a:extLst>
          </p:cNvPr>
          <p:cNvGrpSpPr/>
          <p:nvPr/>
        </p:nvGrpSpPr>
        <p:grpSpPr>
          <a:xfrm>
            <a:off x="351826" y="2328937"/>
            <a:ext cx="1584884" cy="615553"/>
            <a:chOff x="776495" y="3081427"/>
            <a:chExt cx="1188663" cy="461665"/>
          </a:xfrm>
        </p:grpSpPr>
        <p:sp>
          <p:nvSpPr>
            <p:cNvPr id="47" name="Rounded Rectangle 107">
              <a:extLst>
                <a:ext uri="{FF2B5EF4-FFF2-40B4-BE49-F238E27FC236}">
                  <a16:creationId xmlns:a16="http://schemas.microsoft.com/office/drawing/2014/main" xmlns="" id="{A7C123E2-02D7-EC48-BFE0-1DD4A8831FBD}"/>
                </a:ext>
              </a:extLst>
            </p:cNvPr>
            <p:cNvSpPr/>
            <p:nvPr/>
          </p:nvSpPr>
          <p:spPr bwMode="auto">
            <a:xfrm>
              <a:off x="776495" y="3081427"/>
              <a:ext cx="1188663" cy="461665"/>
            </a:xfrm>
            <a:prstGeom prst="roundRect">
              <a:avLst>
                <a:gd name="adj" fmla="val 13565"/>
              </a:avLst>
            </a:prstGeom>
            <a:solidFill>
              <a:srgbClr val="475993"/>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121920" tIns="121920" rIns="121920" bIns="121920" numCol="1" rtlCol="0" anchor="t" anchorCtr="0" compatLnSpc="1">
              <a:prstTxWarp prst="textNoShape">
                <a:avLst/>
              </a:prstTxWarp>
              <a:noAutofit/>
            </a:bodyPr>
            <a:lstStyle/>
            <a:p>
              <a:pPr algn="l" eaLnBrk="0" hangingPunct="0">
                <a:spcBef>
                  <a:spcPct val="20000"/>
                </a:spcBef>
              </a:pPr>
              <a:endParaRPr lang="en-US" sz="2933" i="1" dirty="0">
                <a:solidFill>
                  <a:schemeClr val="bg2">
                    <a:lumMod val="90000"/>
                  </a:schemeClr>
                </a:solidFill>
              </a:endParaRPr>
            </a:p>
          </p:txBody>
        </p:sp>
        <p:sp>
          <p:nvSpPr>
            <p:cNvPr id="48" name="TextBox 47">
              <a:extLst>
                <a:ext uri="{FF2B5EF4-FFF2-40B4-BE49-F238E27FC236}">
                  <a16:creationId xmlns:a16="http://schemas.microsoft.com/office/drawing/2014/main" xmlns="" id="{8C6E6940-081E-0240-B008-23C80091EC13}"/>
                </a:ext>
              </a:extLst>
            </p:cNvPr>
            <p:cNvSpPr txBox="1"/>
            <p:nvPr/>
          </p:nvSpPr>
          <p:spPr>
            <a:xfrm>
              <a:off x="811104" y="3081427"/>
              <a:ext cx="1154054" cy="438581"/>
            </a:xfrm>
            <a:prstGeom prst="rect">
              <a:avLst/>
            </a:prstGeom>
            <a:noFill/>
          </p:spPr>
          <p:txBody>
            <a:bodyPr wrap="square" rtlCol="0">
              <a:spAutoFit/>
            </a:bodyPr>
            <a:lstStyle/>
            <a:p>
              <a:r>
                <a:rPr lang="en-US" sz="1600" b="1" dirty="0">
                  <a:solidFill>
                    <a:schemeClr val="bg1"/>
                  </a:solidFill>
                  <a:latin typeface="Calibri Light" panose="020F0302020204030204" pitchFamily="34" charset="0"/>
                  <a:cs typeface="Calibri Light" panose="020F0302020204030204" pitchFamily="34" charset="0"/>
                </a:rPr>
                <a:t>FEATURE TESTS</a:t>
              </a:r>
            </a:p>
            <a:p>
              <a:r>
                <a:rPr lang="en-US" sz="1600" b="1" dirty="0">
                  <a:solidFill>
                    <a:schemeClr val="bg1"/>
                  </a:solidFill>
                  <a:latin typeface="Calibri Light" panose="020F0302020204030204" pitchFamily="34" charset="0"/>
                  <a:cs typeface="Calibri Light" panose="020F0302020204030204" pitchFamily="34" charset="0"/>
                </a:rPr>
                <a:t>(BDD)</a:t>
              </a:r>
            </a:p>
          </p:txBody>
        </p:sp>
        <p:pic>
          <p:nvPicPr>
            <p:cNvPr id="49" name="Picture 48">
              <a:extLst>
                <a:ext uri="{FF2B5EF4-FFF2-40B4-BE49-F238E27FC236}">
                  <a16:creationId xmlns:a16="http://schemas.microsoft.com/office/drawing/2014/main" xmlns="" id="{08110FB0-8CD9-F44F-9238-9E7E135491BF}"/>
                </a:ext>
              </a:extLst>
            </p:cNvPr>
            <p:cNvPicPr>
              <a:picLocks noChangeAspect="1"/>
            </p:cNvPicPr>
            <p:nvPr/>
          </p:nvPicPr>
          <p:blipFill>
            <a:blip r:embed="rId3">
              <a:extLst>
                <a:ext uri="{BEBA8EAE-BF5A-486C-A8C5-ECC9F3942E4B}">
                  <a14:imgProps xmlns:a14="http://schemas.microsoft.com/office/drawing/2010/main">
                    <a14:imgLayer>
                      <a14:imgEffect>
                        <a14:brightnessContrast bright="20000" contrast="-40000"/>
                      </a14:imgEffect>
                    </a14:imgLayer>
                  </a14:imgProps>
                </a:ext>
              </a:extLst>
            </a:blip>
            <a:stretch>
              <a:fillRect/>
            </a:stretch>
          </p:blipFill>
          <p:spPr>
            <a:xfrm>
              <a:off x="1584496" y="3248914"/>
              <a:ext cx="347904" cy="251817"/>
            </a:xfrm>
            <a:prstGeom prst="rect">
              <a:avLst/>
            </a:prstGeom>
          </p:spPr>
        </p:pic>
      </p:grpSp>
      <p:grpSp>
        <p:nvGrpSpPr>
          <p:cNvPr id="3" name="Group 2">
            <a:extLst>
              <a:ext uri="{FF2B5EF4-FFF2-40B4-BE49-F238E27FC236}">
                <a16:creationId xmlns:a16="http://schemas.microsoft.com/office/drawing/2014/main" xmlns="" id="{6C5F33B3-BB49-9640-BECF-F42E84A516B1}"/>
              </a:ext>
            </a:extLst>
          </p:cNvPr>
          <p:cNvGrpSpPr/>
          <p:nvPr/>
        </p:nvGrpSpPr>
        <p:grpSpPr>
          <a:xfrm>
            <a:off x="2317294" y="1300932"/>
            <a:ext cx="9458181" cy="4865953"/>
            <a:chOff x="415593" y="973210"/>
            <a:chExt cx="8619691" cy="4007344"/>
          </a:xfrm>
        </p:grpSpPr>
        <p:grpSp>
          <p:nvGrpSpPr>
            <p:cNvPr id="18" name="Group 17">
              <a:extLst>
                <a:ext uri="{FF2B5EF4-FFF2-40B4-BE49-F238E27FC236}">
                  <a16:creationId xmlns:a16="http://schemas.microsoft.com/office/drawing/2014/main" xmlns="" id="{18C8306C-B0AF-1A4A-B56B-3B70D3241FD2}"/>
                </a:ext>
              </a:extLst>
            </p:cNvPr>
            <p:cNvGrpSpPr/>
            <p:nvPr/>
          </p:nvGrpSpPr>
          <p:grpSpPr>
            <a:xfrm>
              <a:off x="2156537" y="3917887"/>
              <a:ext cx="2221179" cy="669073"/>
              <a:chOff x="1862252" y="3502250"/>
              <a:chExt cx="2221179" cy="669073"/>
            </a:xfrm>
          </p:grpSpPr>
          <p:sp>
            <p:nvSpPr>
              <p:cNvPr id="19" name="Rounded Rectangle 18">
                <a:extLst>
                  <a:ext uri="{FF2B5EF4-FFF2-40B4-BE49-F238E27FC236}">
                    <a16:creationId xmlns:a16="http://schemas.microsoft.com/office/drawing/2014/main" xmlns="" id="{FB3936D5-9A73-0B49-99AF-4F21989B03C3}"/>
                  </a:ext>
                </a:extLst>
              </p:cNvPr>
              <p:cNvSpPr/>
              <p:nvPr/>
            </p:nvSpPr>
            <p:spPr bwMode="auto">
              <a:xfrm>
                <a:off x="1862252" y="3502250"/>
                <a:ext cx="2221179" cy="669073"/>
              </a:xfrm>
              <a:prstGeom prst="roundRec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121920" tIns="121920" rIns="121920" bIns="121920" numCol="1" spcCol="0" rtlCol="0" fromWordArt="0" anchor="t" anchorCtr="0" forceAA="0" compatLnSpc="1">
                <a:prstTxWarp prst="textNoShape">
                  <a:avLst/>
                </a:prstTxWarp>
                <a:noAutofit/>
              </a:bodyPr>
              <a:lstStyle/>
              <a:p>
                <a:pPr algn="l" eaLnBrk="0" hangingPunct="0">
                  <a:spcBef>
                    <a:spcPct val="20000"/>
                  </a:spcBef>
                </a:pPr>
                <a:endParaRPr lang="en-US" sz="2667" i="1" dirty="0">
                  <a:ln w="0"/>
                  <a:solidFill>
                    <a:schemeClr val="bg1"/>
                  </a:solidFill>
                  <a:effectLst>
                    <a:outerShdw blurRad="38100" dist="25400" dir="5400000" algn="ctr" rotWithShape="0">
                      <a:srgbClr val="6E747A">
                        <a:alpha val="43000"/>
                      </a:srgbClr>
                    </a:outerShdw>
                  </a:effectLst>
                </a:endParaRPr>
              </a:p>
            </p:txBody>
          </p:sp>
          <p:sp>
            <p:nvSpPr>
              <p:cNvPr id="20" name="TextBox 19">
                <a:extLst>
                  <a:ext uri="{FF2B5EF4-FFF2-40B4-BE49-F238E27FC236}">
                    <a16:creationId xmlns:a16="http://schemas.microsoft.com/office/drawing/2014/main" xmlns="" id="{F5112DA0-A432-A142-8591-66DEDC20C25C}"/>
                  </a:ext>
                </a:extLst>
              </p:cNvPr>
              <p:cNvSpPr txBox="1"/>
              <p:nvPr/>
            </p:nvSpPr>
            <p:spPr>
              <a:xfrm>
                <a:off x="2162469" y="3675496"/>
                <a:ext cx="1308025" cy="346354"/>
              </a:xfrm>
              <a:prstGeom prst="rect">
                <a:avLst/>
              </a:prstGeom>
              <a:noFill/>
            </p:spPr>
            <p:txBody>
              <a:bodyPr wrap="none" rtlCol="0">
                <a:spAutoFit/>
              </a:bodyPr>
              <a:lstStyle/>
              <a:p>
                <a:pPr algn="l"/>
                <a:r>
                  <a:rPr lang="en-US" sz="2133" dirty="0">
                    <a:solidFill>
                      <a:schemeClr val="bg1"/>
                    </a:solidFill>
                  </a:rPr>
                  <a:t>Write Code</a:t>
                </a:r>
              </a:p>
            </p:txBody>
          </p:sp>
        </p:grpSp>
        <p:grpSp>
          <p:nvGrpSpPr>
            <p:cNvPr id="21" name="Group 20">
              <a:extLst>
                <a:ext uri="{FF2B5EF4-FFF2-40B4-BE49-F238E27FC236}">
                  <a16:creationId xmlns:a16="http://schemas.microsoft.com/office/drawing/2014/main" xmlns="" id="{58B022A4-3F69-F344-BC18-9B096B11D064}"/>
                </a:ext>
              </a:extLst>
            </p:cNvPr>
            <p:cNvGrpSpPr/>
            <p:nvPr/>
          </p:nvGrpSpPr>
          <p:grpSpPr>
            <a:xfrm>
              <a:off x="1346165" y="2912607"/>
              <a:ext cx="2221179" cy="669073"/>
              <a:chOff x="1132533" y="2481063"/>
              <a:chExt cx="2221179" cy="669073"/>
            </a:xfrm>
          </p:grpSpPr>
          <p:sp>
            <p:nvSpPr>
              <p:cNvPr id="22" name="Rounded Rectangle 21">
                <a:extLst>
                  <a:ext uri="{FF2B5EF4-FFF2-40B4-BE49-F238E27FC236}">
                    <a16:creationId xmlns:a16="http://schemas.microsoft.com/office/drawing/2014/main" xmlns="" id="{12F4DC83-0DAF-5F42-A577-D9A557A60F61}"/>
                  </a:ext>
                </a:extLst>
              </p:cNvPr>
              <p:cNvSpPr/>
              <p:nvPr/>
            </p:nvSpPr>
            <p:spPr bwMode="auto">
              <a:xfrm>
                <a:off x="1132533" y="2481063"/>
                <a:ext cx="2221179" cy="669073"/>
              </a:xfrm>
              <a:prstGeom prst="roundRec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121920" tIns="121920" rIns="121920" bIns="121920" numCol="1" spcCol="0" rtlCol="0" fromWordArt="0" anchor="t" anchorCtr="0" forceAA="0" compatLnSpc="1">
                <a:prstTxWarp prst="textNoShape">
                  <a:avLst/>
                </a:prstTxWarp>
                <a:noAutofit/>
              </a:bodyPr>
              <a:lstStyle/>
              <a:p>
                <a:pPr algn="l" eaLnBrk="0" hangingPunct="0">
                  <a:spcBef>
                    <a:spcPct val="20000"/>
                  </a:spcBef>
                </a:pPr>
                <a:endParaRPr lang="en-US" sz="2667" i="1" dirty="0">
                  <a:ln w="0"/>
                  <a:solidFill>
                    <a:schemeClr val="accent1"/>
                  </a:solidFill>
                  <a:effectLst>
                    <a:outerShdw blurRad="38100" dist="25400" dir="5400000" algn="ctr" rotWithShape="0">
                      <a:srgbClr val="6E747A">
                        <a:alpha val="43000"/>
                      </a:srgbClr>
                    </a:outerShdw>
                  </a:effectLst>
                </a:endParaRPr>
              </a:p>
            </p:txBody>
          </p:sp>
          <p:sp>
            <p:nvSpPr>
              <p:cNvPr id="23" name="TextBox 22">
                <a:extLst>
                  <a:ext uri="{FF2B5EF4-FFF2-40B4-BE49-F238E27FC236}">
                    <a16:creationId xmlns:a16="http://schemas.microsoft.com/office/drawing/2014/main" xmlns="" id="{CBED7FB3-972B-9548-AF2F-402EEAF0E8DA}"/>
                  </a:ext>
                </a:extLst>
              </p:cNvPr>
              <p:cNvSpPr txBox="1"/>
              <p:nvPr/>
            </p:nvSpPr>
            <p:spPr>
              <a:xfrm>
                <a:off x="1410431" y="2643398"/>
                <a:ext cx="1314102" cy="346354"/>
              </a:xfrm>
              <a:prstGeom prst="rect">
                <a:avLst/>
              </a:prstGeom>
              <a:noFill/>
            </p:spPr>
            <p:txBody>
              <a:bodyPr wrap="none" rtlCol="0">
                <a:spAutoFit/>
              </a:bodyPr>
              <a:lstStyle/>
              <a:p>
                <a:pPr algn="l"/>
                <a:r>
                  <a:rPr lang="en-US" sz="2133" dirty="0">
                    <a:solidFill>
                      <a:schemeClr val="bg1"/>
                    </a:solidFill>
                  </a:rPr>
                  <a:t>Write Story</a:t>
                </a:r>
              </a:p>
            </p:txBody>
          </p:sp>
        </p:grpSp>
        <p:grpSp>
          <p:nvGrpSpPr>
            <p:cNvPr id="24" name="Group 23">
              <a:extLst>
                <a:ext uri="{FF2B5EF4-FFF2-40B4-BE49-F238E27FC236}">
                  <a16:creationId xmlns:a16="http://schemas.microsoft.com/office/drawing/2014/main" xmlns="" id="{09FF19CC-3EC7-8E4A-8F40-E437CA613518}"/>
                </a:ext>
              </a:extLst>
            </p:cNvPr>
            <p:cNvGrpSpPr/>
            <p:nvPr/>
          </p:nvGrpSpPr>
          <p:grpSpPr>
            <a:xfrm>
              <a:off x="415593" y="1800333"/>
              <a:ext cx="2221179" cy="669073"/>
              <a:chOff x="563471" y="1482546"/>
              <a:chExt cx="2221179" cy="669073"/>
            </a:xfrm>
          </p:grpSpPr>
          <p:sp>
            <p:nvSpPr>
              <p:cNvPr id="25" name="Rounded Rectangle 24">
                <a:extLst>
                  <a:ext uri="{FF2B5EF4-FFF2-40B4-BE49-F238E27FC236}">
                    <a16:creationId xmlns:a16="http://schemas.microsoft.com/office/drawing/2014/main" xmlns="" id="{2EAAF352-7C46-6040-8FAC-998365F7E1F7}"/>
                  </a:ext>
                </a:extLst>
              </p:cNvPr>
              <p:cNvSpPr/>
              <p:nvPr/>
            </p:nvSpPr>
            <p:spPr bwMode="auto">
              <a:xfrm>
                <a:off x="563471" y="1482546"/>
                <a:ext cx="2221179" cy="669073"/>
              </a:xfrm>
              <a:prstGeom prst="roundRec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121920" tIns="121920" rIns="121920" bIns="121920" numCol="1" spcCol="0" rtlCol="0" fromWordArt="0" anchor="t" anchorCtr="0" forceAA="0" compatLnSpc="1">
                <a:prstTxWarp prst="textNoShape">
                  <a:avLst/>
                </a:prstTxWarp>
                <a:noAutofit/>
              </a:bodyPr>
              <a:lstStyle/>
              <a:p>
                <a:pPr algn="l" eaLnBrk="0" hangingPunct="0">
                  <a:spcBef>
                    <a:spcPct val="20000"/>
                  </a:spcBef>
                </a:pPr>
                <a:endParaRPr lang="en-US" sz="2667" i="1" dirty="0">
                  <a:ln w="0"/>
                  <a:solidFill>
                    <a:schemeClr val="accent1"/>
                  </a:solidFill>
                  <a:effectLst>
                    <a:outerShdw blurRad="38100" dist="25400" dir="5400000" algn="ctr" rotWithShape="0">
                      <a:srgbClr val="6E747A">
                        <a:alpha val="43000"/>
                      </a:srgbClr>
                    </a:outerShdw>
                  </a:effectLst>
                </a:endParaRPr>
              </a:p>
            </p:txBody>
          </p:sp>
          <p:sp>
            <p:nvSpPr>
              <p:cNvPr id="26" name="TextBox 25">
                <a:extLst>
                  <a:ext uri="{FF2B5EF4-FFF2-40B4-BE49-F238E27FC236}">
                    <a16:creationId xmlns:a16="http://schemas.microsoft.com/office/drawing/2014/main" xmlns="" id="{E6D24367-F413-4E4C-91CE-18523C775E69}"/>
                  </a:ext>
                </a:extLst>
              </p:cNvPr>
              <p:cNvSpPr txBox="1"/>
              <p:nvPr/>
            </p:nvSpPr>
            <p:spPr>
              <a:xfrm>
                <a:off x="782169" y="1645964"/>
                <a:ext cx="1561753" cy="346354"/>
              </a:xfrm>
              <a:prstGeom prst="rect">
                <a:avLst/>
              </a:prstGeom>
              <a:noFill/>
            </p:spPr>
            <p:txBody>
              <a:bodyPr wrap="none" rtlCol="0">
                <a:spAutoFit/>
              </a:bodyPr>
              <a:lstStyle/>
              <a:p>
                <a:r>
                  <a:rPr lang="en-US" sz="2133" dirty="0">
                    <a:solidFill>
                      <a:schemeClr val="bg1"/>
                    </a:solidFill>
                  </a:rPr>
                  <a:t>Write Feature</a:t>
                </a:r>
              </a:p>
            </p:txBody>
          </p:sp>
        </p:grpSp>
        <p:grpSp>
          <p:nvGrpSpPr>
            <p:cNvPr id="27" name="Group 26">
              <a:extLst>
                <a:ext uri="{FF2B5EF4-FFF2-40B4-BE49-F238E27FC236}">
                  <a16:creationId xmlns:a16="http://schemas.microsoft.com/office/drawing/2014/main" xmlns="" id="{82B36D82-9C9C-BC49-AC5A-CF0A58AAD0C0}"/>
                </a:ext>
              </a:extLst>
            </p:cNvPr>
            <p:cNvGrpSpPr/>
            <p:nvPr/>
          </p:nvGrpSpPr>
          <p:grpSpPr>
            <a:xfrm>
              <a:off x="4717997" y="3917887"/>
              <a:ext cx="2221179" cy="669073"/>
              <a:chOff x="4658167" y="3502250"/>
              <a:chExt cx="2221179" cy="669073"/>
            </a:xfrm>
          </p:grpSpPr>
          <p:sp>
            <p:nvSpPr>
              <p:cNvPr id="28" name="Rounded Rectangle 27">
                <a:extLst>
                  <a:ext uri="{FF2B5EF4-FFF2-40B4-BE49-F238E27FC236}">
                    <a16:creationId xmlns:a16="http://schemas.microsoft.com/office/drawing/2014/main" xmlns="" id="{7D8B02D2-3413-6644-B4B9-AAE34507D258}"/>
                  </a:ext>
                </a:extLst>
              </p:cNvPr>
              <p:cNvSpPr/>
              <p:nvPr/>
            </p:nvSpPr>
            <p:spPr bwMode="auto">
              <a:xfrm>
                <a:off x="4658167" y="3502250"/>
                <a:ext cx="2221179" cy="669073"/>
              </a:xfrm>
              <a:prstGeom prst="roundRec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121920" tIns="121920" rIns="121920" bIns="121920" numCol="1" spcCol="0" rtlCol="0" fromWordArt="0" anchor="t" anchorCtr="0" forceAA="0" compatLnSpc="1">
                <a:prstTxWarp prst="textNoShape">
                  <a:avLst/>
                </a:prstTxWarp>
                <a:noAutofit/>
              </a:bodyPr>
              <a:lstStyle/>
              <a:p>
                <a:pPr algn="l" eaLnBrk="0" hangingPunct="0">
                  <a:spcBef>
                    <a:spcPct val="20000"/>
                  </a:spcBef>
                </a:pPr>
                <a:endParaRPr lang="en-US" sz="2667" i="1" dirty="0">
                  <a:ln w="0"/>
                  <a:solidFill>
                    <a:schemeClr val="accent1"/>
                  </a:solidFill>
                  <a:effectLst>
                    <a:outerShdw blurRad="38100" dist="25400" dir="5400000" algn="ctr" rotWithShape="0">
                      <a:srgbClr val="6E747A">
                        <a:alpha val="43000"/>
                      </a:srgbClr>
                    </a:outerShdw>
                  </a:effectLst>
                </a:endParaRPr>
              </a:p>
            </p:txBody>
          </p:sp>
          <p:sp>
            <p:nvSpPr>
              <p:cNvPr id="29" name="TextBox 28">
                <a:extLst>
                  <a:ext uri="{FF2B5EF4-FFF2-40B4-BE49-F238E27FC236}">
                    <a16:creationId xmlns:a16="http://schemas.microsoft.com/office/drawing/2014/main" xmlns="" id="{B7877A65-2D59-A045-97A2-2AD89E238029}"/>
                  </a:ext>
                </a:extLst>
              </p:cNvPr>
              <p:cNvSpPr txBox="1"/>
              <p:nvPr/>
            </p:nvSpPr>
            <p:spPr>
              <a:xfrm>
                <a:off x="5079536" y="3665905"/>
                <a:ext cx="1146976" cy="346354"/>
              </a:xfrm>
              <a:prstGeom prst="rect">
                <a:avLst/>
              </a:prstGeom>
              <a:noFill/>
            </p:spPr>
            <p:txBody>
              <a:bodyPr wrap="none" rtlCol="0">
                <a:spAutoFit/>
              </a:bodyPr>
              <a:lstStyle/>
              <a:p>
                <a:r>
                  <a:rPr lang="en-US" sz="2133" dirty="0">
                    <a:solidFill>
                      <a:schemeClr val="bg1"/>
                    </a:solidFill>
                  </a:rPr>
                  <a:t>Test Code</a:t>
                </a:r>
              </a:p>
            </p:txBody>
          </p:sp>
        </p:grpSp>
        <p:grpSp>
          <p:nvGrpSpPr>
            <p:cNvPr id="30" name="Group 29">
              <a:extLst>
                <a:ext uri="{FF2B5EF4-FFF2-40B4-BE49-F238E27FC236}">
                  <a16:creationId xmlns:a16="http://schemas.microsoft.com/office/drawing/2014/main" xmlns="" id="{0457FA75-CBA3-144D-881C-3760E692EF38}"/>
                </a:ext>
              </a:extLst>
            </p:cNvPr>
            <p:cNvGrpSpPr/>
            <p:nvPr/>
          </p:nvGrpSpPr>
          <p:grpSpPr>
            <a:xfrm>
              <a:off x="2987103" y="1757456"/>
              <a:ext cx="2221179" cy="669073"/>
              <a:chOff x="5969478" y="1472636"/>
              <a:chExt cx="2221179" cy="669073"/>
            </a:xfrm>
          </p:grpSpPr>
          <p:sp>
            <p:nvSpPr>
              <p:cNvPr id="32" name="Rounded Rectangle 31">
                <a:extLst>
                  <a:ext uri="{FF2B5EF4-FFF2-40B4-BE49-F238E27FC236}">
                    <a16:creationId xmlns:a16="http://schemas.microsoft.com/office/drawing/2014/main" xmlns="" id="{9E69A792-BF3D-BA4B-896D-668FA28B7567}"/>
                  </a:ext>
                </a:extLst>
              </p:cNvPr>
              <p:cNvSpPr/>
              <p:nvPr/>
            </p:nvSpPr>
            <p:spPr bwMode="auto">
              <a:xfrm>
                <a:off x="5969478" y="1472636"/>
                <a:ext cx="2221179" cy="669073"/>
              </a:xfrm>
              <a:prstGeom prst="roundRec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121920" tIns="121920" rIns="121920" bIns="121920" numCol="1" spcCol="0" rtlCol="0" fromWordArt="0" anchor="t" anchorCtr="0" forceAA="0" compatLnSpc="1">
                <a:prstTxWarp prst="textNoShape">
                  <a:avLst/>
                </a:prstTxWarp>
                <a:noAutofit/>
              </a:bodyPr>
              <a:lstStyle/>
              <a:p>
                <a:pPr algn="l" eaLnBrk="0" hangingPunct="0">
                  <a:spcBef>
                    <a:spcPct val="20000"/>
                  </a:spcBef>
                </a:pPr>
                <a:endParaRPr lang="en-US" sz="2667" i="1" dirty="0">
                  <a:ln w="0"/>
                  <a:solidFill>
                    <a:schemeClr val="accent1"/>
                  </a:solidFill>
                  <a:effectLst>
                    <a:outerShdw blurRad="38100" dist="25400" dir="5400000" algn="ctr" rotWithShape="0">
                      <a:srgbClr val="6E747A">
                        <a:alpha val="43000"/>
                      </a:srgbClr>
                    </a:outerShdw>
                  </a:effectLst>
                </a:endParaRPr>
              </a:p>
            </p:txBody>
          </p:sp>
          <p:sp>
            <p:nvSpPr>
              <p:cNvPr id="33" name="TextBox 32">
                <a:extLst>
                  <a:ext uri="{FF2B5EF4-FFF2-40B4-BE49-F238E27FC236}">
                    <a16:creationId xmlns:a16="http://schemas.microsoft.com/office/drawing/2014/main" xmlns="" id="{93DAD265-B939-2541-A369-4DD1FF6E36D7}"/>
                  </a:ext>
                </a:extLst>
              </p:cNvPr>
              <p:cNvSpPr txBox="1"/>
              <p:nvPr/>
            </p:nvSpPr>
            <p:spPr>
              <a:xfrm>
                <a:off x="6424809" y="1639532"/>
                <a:ext cx="1400704" cy="346354"/>
              </a:xfrm>
              <a:prstGeom prst="rect">
                <a:avLst/>
              </a:prstGeom>
              <a:noFill/>
            </p:spPr>
            <p:txBody>
              <a:bodyPr wrap="none" rtlCol="0">
                <a:spAutoFit/>
              </a:bodyPr>
              <a:lstStyle/>
              <a:p>
                <a:r>
                  <a:rPr lang="en-US" sz="2133" dirty="0">
                    <a:solidFill>
                      <a:schemeClr val="bg1"/>
                    </a:solidFill>
                  </a:rPr>
                  <a:t>Test Feature</a:t>
                </a:r>
              </a:p>
            </p:txBody>
          </p:sp>
        </p:grpSp>
        <p:grpSp>
          <p:nvGrpSpPr>
            <p:cNvPr id="34" name="Group 33">
              <a:extLst>
                <a:ext uri="{FF2B5EF4-FFF2-40B4-BE49-F238E27FC236}">
                  <a16:creationId xmlns:a16="http://schemas.microsoft.com/office/drawing/2014/main" xmlns="" id="{4BE53CFF-ABBE-5049-9248-6A2CC22EA72E}"/>
                </a:ext>
              </a:extLst>
            </p:cNvPr>
            <p:cNvGrpSpPr/>
            <p:nvPr/>
          </p:nvGrpSpPr>
          <p:grpSpPr>
            <a:xfrm>
              <a:off x="3854055" y="2906447"/>
              <a:ext cx="2221179" cy="669073"/>
              <a:chOff x="5317616" y="2481063"/>
              <a:chExt cx="2221179" cy="669073"/>
            </a:xfrm>
          </p:grpSpPr>
          <p:sp>
            <p:nvSpPr>
              <p:cNvPr id="35" name="Rounded Rectangle 34">
                <a:extLst>
                  <a:ext uri="{FF2B5EF4-FFF2-40B4-BE49-F238E27FC236}">
                    <a16:creationId xmlns:a16="http://schemas.microsoft.com/office/drawing/2014/main" xmlns="" id="{0B18CA3E-7354-1249-B173-37D70552D452}"/>
                  </a:ext>
                </a:extLst>
              </p:cNvPr>
              <p:cNvSpPr/>
              <p:nvPr/>
            </p:nvSpPr>
            <p:spPr bwMode="auto">
              <a:xfrm>
                <a:off x="5317616" y="2481063"/>
                <a:ext cx="2221179" cy="669073"/>
              </a:xfrm>
              <a:prstGeom prst="roundRec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121920" tIns="121920" rIns="121920" bIns="121920" numCol="1" spcCol="0" rtlCol="0" fromWordArt="0" anchor="t" anchorCtr="0" forceAA="0" compatLnSpc="1">
                <a:prstTxWarp prst="textNoShape">
                  <a:avLst/>
                </a:prstTxWarp>
                <a:noAutofit/>
              </a:bodyPr>
              <a:lstStyle/>
              <a:p>
                <a:pPr algn="l" eaLnBrk="0" hangingPunct="0">
                  <a:spcBef>
                    <a:spcPct val="20000"/>
                  </a:spcBef>
                </a:pPr>
                <a:endParaRPr lang="en-US" sz="2667" i="1" dirty="0">
                  <a:ln w="0"/>
                  <a:solidFill>
                    <a:schemeClr val="accent1"/>
                  </a:solidFill>
                  <a:effectLst>
                    <a:outerShdw blurRad="38100" dist="25400" dir="5400000" algn="ctr" rotWithShape="0">
                      <a:srgbClr val="6E747A">
                        <a:alpha val="43000"/>
                      </a:srgbClr>
                    </a:outerShdw>
                  </a:effectLst>
                </a:endParaRPr>
              </a:p>
            </p:txBody>
          </p:sp>
          <p:sp>
            <p:nvSpPr>
              <p:cNvPr id="37" name="TextBox 36">
                <a:extLst>
                  <a:ext uri="{FF2B5EF4-FFF2-40B4-BE49-F238E27FC236}">
                    <a16:creationId xmlns:a16="http://schemas.microsoft.com/office/drawing/2014/main" xmlns="" id="{C13E0BF7-30F3-634E-A9F4-A9F601815C18}"/>
                  </a:ext>
                </a:extLst>
              </p:cNvPr>
              <p:cNvSpPr txBox="1"/>
              <p:nvPr/>
            </p:nvSpPr>
            <p:spPr>
              <a:xfrm>
                <a:off x="5775414" y="2632020"/>
                <a:ext cx="1153053" cy="346354"/>
              </a:xfrm>
              <a:prstGeom prst="rect">
                <a:avLst/>
              </a:prstGeom>
              <a:noFill/>
            </p:spPr>
            <p:txBody>
              <a:bodyPr wrap="none" rtlCol="0">
                <a:spAutoFit/>
              </a:bodyPr>
              <a:lstStyle/>
              <a:p>
                <a:r>
                  <a:rPr lang="en-US" sz="2133" dirty="0">
                    <a:solidFill>
                      <a:schemeClr val="bg1"/>
                    </a:solidFill>
                  </a:rPr>
                  <a:t>Test Story</a:t>
                </a:r>
              </a:p>
            </p:txBody>
          </p:sp>
        </p:grpSp>
        <p:sp>
          <p:nvSpPr>
            <p:cNvPr id="40" name="Right Arrow 39">
              <a:extLst>
                <a:ext uri="{FF2B5EF4-FFF2-40B4-BE49-F238E27FC236}">
                  <a16:creationId xmlns:a16="http://schemas.microsoft.com/office/drawing/2014/main" xmlns="" id="{3C8AE6ED-6864-F047-837B-4A508FBB8CF2}"/>
                </a:ext>
              </a:extLst>
            </p:cNvPr>
            <p:cNvSpPr/>
            <p:nvPr/>
          </p:nvSpPr>
          <p:spPr bwMode="auto">
            <a:xfrm>
              <a:off x="2693000" y="1999592"/>
              <a:ext cx="262256" cy="197114"/>
            </a:xfrm>
            <a:prstGeom prst="rightArrow">
              <a:avLst/>
            </a:prstGeom>
            <a:solidFill>
              <a:schemeClr val="accent3"/>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algn="l" eaLnBrk="0" hangingPunct="0">
                <a:spcBef>
                  <a:spcPct val="20000"/>
                </a:spcBef>
              </a:pPr>
              <a:endParaRPr lang="en-US" sz="2667" i="1" dirty="0"/>
            </a:p>
          </p:txBody>
        </p:sp>
        <p:sp>
          <p:nvSpPr>
            <p:cNvPr id="41" name="Right Arrow 40">
              <a:extLst>
                <a:ext uri="{FF2B5EF4-FFF2-40B4-BE49-F238E27FC236}">
                  <a16:creationId xmlns:a16="http://schemas.microsoft.com/office/drawing/2014/main" xmlns="" id="{9FF2CE4F-C10F-5C48-8079-2875753E8916}"/>
                </a:ext>
              </a:extLst>
            </p:cNvPr>
            <p:cNvSpPr/>
            <p:nvPr/>
          </p:nvSpPr>
          <p:spPr bwMode="auto">
            <a:xfrm rot="10800000">
              <a:off x="5208282" y="973210"/>
              <a:ext cx="3402801" cy="774127"/>
            </a:xfrm>
            <a:prstGeom prst="rightArrow">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121920" tIns="121920" rIns="121920" bIns="121920" numCol="1" rtlCol="0" anchor="t" anchorCtr="0" compatLnSpc="1">
              <a:prstTxWarp prst="textNoShape">
                <a:avLst/>
              </a:prstTxWarp>
              <a:noAutofit/>
            </a:bodyPr>
            <a:lstStyle/>
            <a:p>
              <a:pPr algn="l" eaLnBrk="0" hangingPunct="0">
                <a:spcBef>
                  <a:spcPct val="20000"/>
                </a:spcBef>
              </a:pPr>
              <a:endParaRPr lang="en-US" sz="2667" i="1" dirty="0"/>
            </a:p>
          </p:txBody>
        </p:sp>
        <p:sp>
          <p:nvSpPr>
            <p:cNvPr id="50" name="Right Arrow 28">
              <a:extLst>
                <a:ext uri="{FF2B5EF4-FFF2-40B4-BE49-F238E27FC236}">
                  <a16:creationId xmlns:a16="http://schemas.microsoft.com/office/drawing/2014/main" xmlns="" id="{A1B26619-4A00-E84E-9D65-76CD670B250A}"/>
                </a:ext>
              </a:extLst>
            </p:cNvPr>
            <p:cNvSpPr/>
            <p:nvPr/>
          </p:nvSpPr>
          <p:spPr bwMode="auto">
            <a:xfrm>
              <a:off x="3587948" y="3150146"/>
              <a:ext cx="262256" cy="197114"/>
            </a:xfrm>
            <a:prstGeom prst="rightArrow">
              <a:avLst/>
            </a:prstGeom>
            <a:solidFill>
              <a:schemeClr val="accent3"/>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algn="l" eaLnBrk="0" hangingPunct="0">
                <a:spcBef>
                  <a:spcPct val="20000"/>
                </a:spcBef>
              </a:pPr>
              <a:endParaRPr lang="en-US" sz="2667" i="1" dirty="0"/>
            </a:p>
          </p:txBody>
        </p:sp>
        <p:sp>
          <p:nvSpPr>
            <p:cNvPr id="51" name="Right Arrow 28">
              <a:extLst>
                <a:ext uri="{FF2B5EF4-FFF2-40B4-BE49-F238E27FC236}">
                  <a16:creationId xmlns:a16="http://schemas.microsoft.com/office/drawing/2014/main" xmlns="" id="{A00A67C5-3CB6-2E40-B88D-657BE29DAD2A}"/>
                </a:ext>
              </a:extLst>
            </p:cNvPr>
            <p:cNvSpPr/>
            <p:nvPr/>
          </p:nvSpPr>
          <p:spPr bwMode="auto">
            <a:xfrm>
              <a:off x="4446522" y="4164250"/>
              <a:ext cx="262256" cy="197114"/>
            </a:xfrm>
            <a:prstGeom prst="rightArrow">
              <a:avLst/>
            </a:prstGeom>
            <a:solidFill>
              <a:schemeClr val="accent3"/>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algn="l" eaLnBrk="0" hangingPunct="0">
                <a:spcBef>
                  <a:spcPct val="20000"/>
                </a:spcBef>
              </a:pPr>
              <a:endParaRPr lang="en-US" sz="2667" i="1" dirty="0"/>
            </a:p>
          </p:txBody>
        </p:sp>
        <p:sp>
          <p:nvSpPr>
            <p:cNvPr id="52" name="TextBox 51">
              <a:extLst>
                <a:ext uri="{FF2B5EF4-FFF2-40B4-BE49-F238E27FC236}">
                  <a16:creationId xmlns:a16="http://schemas.microsoft.com/office/drawing/2014/main" xmlns="" id="{9C052D0F-1D08-1647-BAA2-65D619FA95D7}"/>
                </a:ext>
              </a:extLst>
            </p:cNvPr>
            <p:cNvSpPr txBox="1"/>
            <p:nvPr/>
          </p:nvSpPr>
          <p:spPr>
            <a:xfrm>
              <a:off x="5317205" y="1995330"/>
              <a:ext cx="2047821" cy="346354"/>
            </a:xfrm>
            <a:prstGeom prst="rect">
              <a:avLst/>
            </a:prstGeom>
            <a:noFill/>
          </p:spPr>
          <p:txBody>
            <a:bodyPr wrap="none" rtlCol="0">
              <a:spAutoFit/>
            </a:bodyPr>
            <a:lstStyle/>
            <a:p>
              <a:r>
                <a:rPr lang="en-US" sz="2133" dirty="0"/>
                <a:t>… always testing… </a:t>
              </a:r>
            </a:p>
          </p:txBody>
        </p:sp>
        <p:sp>
          <p:nvSpPr>
            <p:cNvPr id="53" name="TextBox 52">
              <a:extLst>
                <a:ext uri="{FF2B5EF4-FFF2-40B4-BE49-F238E27FC236}">
                  <a16:creationId xmlns:a16="http://schemas.microsoft.com/office/drawing/2014/main" xmlns="" id="{59412650-5E5F-454B-AD51-E678737238F7}"/>
                </a:ext>
              </a:extLst>
            </p:cNvPr>
            <p:cNvSpPr txBox="1"/>
            <p:nvPr/>
          </p:nvSpPr>
          <p:spPr>
            <a:xfrm>
              <a:off x="6287992" y="3150146"/>
              <a:ext cx="2047821" cy="346354"/>
            </a:xfrm>
            <a:prstGeom prst="rect">
              <a:avLst/>
            </a:prstGeom>
            <a:noFill/>
          </p:spPr>
          <p:txBody>
            <a:bodyPr wrap="none" rtlCol="0">
              <a:spAutoFit/>
            </a:bodyPr>
            <a:lstStyle/>
            <a:p>
              <a:r>
                <a:rPr lang="en-US" sz="2133" dirty="0"/>
                <a:t>… always testing… </a:t>
              </a:r>
            </a:p>
          </p:txBody>
        </p:sp>
        <p:sp>
          <p:nvSpPr>
            <p:cNvPr id="54" name="TextBox 53">
              <a:extLst>
                <a:ext uri="{FF2B5EF4-FFF2-40B4-BE49-F238E27FC236}">
                  <a16:creationId xmlns:a16="http://schemas.microsoft.com/office/drawing/2014/main" xmlns="" id="{394BE7E0-A727-F84F-AE95-F6F62D516BFA}"/>
                </a:ext>
              </a:extLst>
            </p:cNvPr>
            <p:cNvSpPr txBox="1"/>
            <p:nvPr/>
          </p:nvSpPr>
          <p:spPr>
            <a:xfrm>
              <a:off x="6055474" y="1175607"/>
              <a:ext cx="2226933" cy="346354"/>
            </a:xfrm>
            <a:prstGeom prst="rect">
              <a:avLst/>
            </a:prstGeom>
            <a:noFill/>
          </p:spPr>
          <p:txBody>
            <a:bodyPr wrap="square" rtlCol="0">
              <a:spAutoFit/>
            </a:bodyPr>
            <a:lstStyle/>
            <a:p>
              <a:pPr algn="l"/>
              <a:r>
                <a:rPr lang="en-US" sz="2133" dirty="0">
                  <a:solidFill>
                    <a:schemeClr val="bg1"/>
                  </a:solidFill>
                </a:rPr>
                <a:t>Shift Testing Left</a:t>
              </a:r>
            </a:p>
          </p:txBody>
        </p:sp>
        <p:cxnSp>
          <p:nvCxnSpPr>
            <p:cNvPr id="55" name="Straight Connector 54">
              <a:extLst>
                <a:ext uri="{FF2B5EF4-FFF2-40B4-BE49-F238E27FC236}">
                  <a16:creationId xmlns:a16="http://schemas.microsoft.com/office/drawing/2014/main" xmlns="" id="{C78055E3-67DE-9742-A913-8B74EC8489FC}"/>
                </a:ext>
              </a:extLst>
            </p:cNvPr>
            <p:cNvCxnSpPr>
              <a:cxnSpLocks/>
            </p:cNvCxnSpPr>
            <p:nvPr/>
          </p:nvCxnSpPr>
          <p:spPr bwMode="auto">
            <a:xfrm>
              <a:off x="2156537" y="1416205"/>
              <a:ext cx="2289985" cy="3564349"/>
            </a:xfrm>
            <a:prstGeom prst="line">
              <a:avLst/>
            </a:prstGeom>
            <a:solidFill>
              <a:schemeClr val="accent1"/>
            </a:solidFill>
            <a:ln w="76200" cap="flat" cmpd="sng" algn="ctr">
              <a:solidFill>
                <a:schemeClr val="accent2"/>
              </a:solidFill>
              <a:prstDash val="solid"/>
              <a:round/>
              <a:headEnd type="none" w="med" len="med"/>
              <a:tailEnd type="none" w="med" len="med"/>
            </a:ln>
            <a:effectLst/>
          </p:spPr>
        </p:cxnSp>
        <p:cxnSp>
          <p:nvCxnSpPr>
            <p:cNvPr id="56" name="Straight Connector 55">
              <a:extLst>
                <a:ext uri="{FF2B5EF4-FFF2-40B4-BE49-F238E27FC236}">
                  <a16:creationId xmlns:a16="http://schemas.microsoft.com/office/drawing/2014/main" xmlns="" id="{D55B6AFC-3D97-7246-A2A5-7993F0E3608F}"/>
                </a:ext>
              </a:extLst>
            </p:cNvPr>
            <p:cNvCxnSpPr>
              <a:cxnSpLocks/>
            </p:cNvCxnSpPr>
            <p:nvPr/>
          </p:nvCxnSpPr>
          <p:spPr bwMode="auto">
            <a:xfrm>
              <a:off x="3149600" y="1333500"/>
              <a:ext cx="1400098" cy="3550734"/>
            </a:xfrm>
            <a:prstGeom prst="line">
              <a:avLst/>
            </a:prstGeom>
            <a:solidFill>
              <a:schemeClr val="accent1"/>
            </a:solidFill>
            <a:ln w="76200" cap="flat" cmpd="sng" algn="ctr">
              <a:solidFill>
                <a:schemeClr val="accent2"/>
              </a:solidFill>
              <a:prstDash val="solid"/>
              <a:round/>
              <a:headEnd type="none" w="med" len="med"/>
              <a:tailEnd type="none" w="med" len="med"/>
            </a:ln>
            <a:effectLst/>
          </p:spPr>
        </p:cxnSp>
        <p:sp>
          <p:nvSpPr>
            <p:cNvPr id="57" name="TextBox 56">
              <a:extLst>
                <a:ext uri="{FF2B5EF4-FFF2-40B4-BE49-F238E27FC236}">
                  <a16:creationId xmlns:a16="http://schemas.microsoft.com/office/drawing/2014/main" xmlns="" id="{FE6FFB32-C367-DC4E-9154-58625864185D}"/>
                </a:ext>
              </a:extLst>
            </p:cNvPr>
            <p:cNvSpPr txBox="1"/>
            <p:nvPr/>
          </p:nvSpPr>
          <p:spPr>
            <a:xfrm>
              <a:off x="6987463" y="4131448"/>
              <a:ext cx="2047821" cy="346354"/>
            </a:xfrm>
            <a:prstGeom prst="rect">
              <a:avLst/>
            </a:prstGeom>
            <a:noFill/>
          </p:spPr>
          <p:txBody>
            <a:bodyPr wrap="none" rtlCol="0">
              <a:spAutoFit/>
            </a:bodyPr>
            <a:lstStyle/>
            <a:p>
              <a:r>
                <a:rPr lang="en-US" sz="2133" dirty="0"/>
                <a:t>… always testing… </a:t>
              </a:r>
            </a:p>
          </p:txBody>
        </p:sp>
      </p:grpSp>
    </p:spTree>
    <p:extLst>
      <p:ext uri="{BB962C8B-B14F-4D97-AF65-F5344CB8AC3E}">
        <p14:creationId xmlns:p14="http://schemas.microsoft.com/office/powerpoint/2010/main" val="4537609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014795" y="84788"/>
            <a:ext cx="2253115" cy="586154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4"/>
            <a:endParaRPr lang="en-US">
              <a:solidFill>
                <a:prstClr val="white"/>
              </a:solidFill>
            </a:endParaRPr>
          </a:p>
        </p:txBody>
      </p:sp>
      <p:sp>
        <p:nvSpPr>
          <p:cNvPr id="81" name="Rectangle 80"/>
          <p:cNvSpPr/>
          <p:nvPr/>
        </p:nvSpPr>
        <p:spPr>
          <a:xfrm>
            <a:off x="7528057" y="4554956"/>
            <a:ext cx="1543050" cy="1352550"/>
          </a:xfrm>
          <a:prstGeom prst="rect">
            <a:avLst/>
          </a:prstGeom>
          <a:solidFill>
            <a:schemeClr val="accent6">
              <a:lumMod val="60000"/>
              <a:lumOff val="4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4"/>
            <a:endParaRPr lang="en-US" dirty="0">
              <a:solidFill>
                <a:prstClr val="white"/>
              </a:solidFill>
            </a:endParaRPr>
          </a:p>
        </p:txBody>
      </p:sp>
      <p:sp>
        <p:nvSpPr>
          <p:cNvPr id="80" name="Rectangle 79"/>
          <p:cNvSpPr/>
          <p:nvPr/>
        </p:nvSpPr>
        <p:spPr>
          <a:xfrm>
            <a:off x="7540394" y="2897549"/>
            <a:ext cx="1543050" cy="135255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4"/>
            <a:r>
              <a:rPr lang="en-US" dirty="0">
                <a:solidFill>
                  <a:prstClr val="white"/>
                </a:solidFill>
              </a:rPr>
              <a:t>Nightly </a:t>
            </a:r>
            <a:r>
              <a:rPr lang="en-US" dirty="0" err="1">
                <a:solidFill>
                  <a:prstClr val="white"/>
                </a:solidFill>
              </a:rPr>
              <a:t>testss</a:t>
            </a:r>
            <a:endParaRPr lang="en-US" dirty="0">
              <a:solidFill>
                <a:prstClr val="white"/>
              </a:solidFill>
            </a:endParaRPr>
          </a:p>
        </p:txBody>
      </p:sp>
      <p:sp>
        <p:nvSpPr>
          <p:cNvPr id="79" name="Rectangle 78"/>
          <p:cNvSpPr/>
          <p:nvPr/>
        </p:nvSpPr>
        <p:spPr>
          <a:xfrm>
            <a:off x="7540394" y="1185773"/>
            <a:ext cx="1543050" cy="1352550"/>
          </a:xfrm>
          <a:prstGeom prst="rect">
            <a:avLst/>
          </a:prstGeom>
          <a:solidFill>
            <a:schemeClr val="accent6">
              <a:lumMod val="60000"/>
              <a:lumOff val="4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4"/>
            <a:endParaRPr lang="en-US" dirty="0">
              <a:solidFill>
                <a:prstClr val="white"/>
              </a:solidFill>
            </a:endParaRPr>
          </a:p>
        </p:txBody>
      </p:sp>
      <p:sp>
        <p:nvSpPr>
          <p:cNvPr id="78" name="Rectangle 77"/>
          <p:cNvSpPr/>
          <p:nvPr/>
        </p:nvSpPr>
        <p:spPr>
          <a:xfrm>
            <a:off x="7387994" y="4411660"/>
            <a:ext cx="1543050" cy="1352550"/>
          </a:xfrm>
          <a:prstGeom prst="rect">
            <a:avLst/>
          </a:prstGeom>
          <a:solidFill>
            <a:schemeClr val="accent6">
              <a:lumMod val="60000"/>
              <a:lumOff val="4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4"/>
            <a:endParaRPr lang="en-US" dirty="0">
              <a:solidFill>
                <a:prstClr val="white"/>
              </a:solidFill>
            </a:endParaRPr>
          </a:p>
        </p:txBody>
      </p:sp>
      <p:sp>
        <p:nvSpPr>
          <p:cNvPr id="77" name="Rectangle 76"/>
          <p:cNvSpPr/>
          <p:nvPr/>
        </p:nvSpPr>
        <p:spPr>
          <a:xfrm>
            <a:off x="7387994" y="2745149"/>
            <a:ext cx="1543050" cy="135255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4"/>
            <a:r>
              <a:rPr lang="en-US" dirty="0">
                <a:solidFill>
                  <a:prstClr val="white"/>
                </a:solidFill>
              </a:rPr>
              <a:t>Nightly </a:t>
            </a:r>
            <a:r>
              <a:rPr lang="en-US" dirty="0" err="1">
                <a:solidFill>
                  <a:prstClr val="white"/>
                </a:solidFill>
              </a:rPr>
              <a:t>testss</a:t>
            </a:r>
            <a:endParaRPr lang="en-US" dirty="0">
              <a:solidFill>
                <a:prstClr val="white"/>
              </a:solidFill>
            </a:endParaRPr>
          </a:p>
        </p:txBody>
      </p:sp>
      <p:sp>
        <p:nvSpPr>
          <p:cNvPr id="76" name="Rectangle 75"/>
          <p:cNvSpPr/>
          <p:nvPr/>
        </p:nvSpPr>
        <p:spPr>
          <a:xfrm>
            <a:off x="7380194" y="1067283"/>
            <a:ext cx="1543050" cy="1352550"/>
          </a:xfrm>
          <a:prstGeom prst="rect">
            <a:avLst/>
          </a:prstGeom>
          <a:solidFill>
            <a:schemeClr val="accent6">
              <a:lumMod val="60000"/>
              <a:lumOff val="4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4"/>
            <a:endParaRPr lang="en-US" dirty="0">
              <a:solidFill>
                <a:prstClr val="white"/>
              </a:solidFill>
            </a:endParaRPr>
          </a:p>
        </p:txBody>
      </p:sp>
      <p:sp>
        <p:nvSpPr>
          <p:cNvPr id="2" name="Title 1"/>
          <p:cNvSpPr>
            <a:spLocks noGrp="1"/>
          </p:cNvSpPr>
          <p:nvPr>
            <p:ph type="title"/>
          </p:nvPr>
        </p:nvSpPr>
        <p:spPr>
          <a:xfrm>
            <a:off x="-69415" y="172458"/>
            <a:ext cx="5424854" cy="1325563"/>
          </a:xfrm>
        </p:spPr>
        <p:txBody>
          <a:bodyPr/>
          <a:lstStyle/>
          <a:p>
            <a:pPr algn="ctr"/>
            <a:r>
              <a:rPr lang="en-US" dirty="0"/>
              <a:t>XYZ</a:t>
            </a:r>
            <a:br>
              <a:rPr lang="en-US" dirty="0"/>
            </a:br>
            <a:r>
              <a:rPr lang="en-US" sz="2800" dirty="0"/>
              <a:t>( - Continuously improves -)</a:t>
            </a:r>
          </a:p>
        </p:txBody>
      </p:sp>
      <p:sp>
        <p:nvSpPr>
          <p:cNvPr id="7" name="Rectangle 6"/>
          <p:cNvSpPr/>
          <p:nvPr/>
        </p:nvSpPr>
        <p:spPr>
          <a:xfrm>
            <a:off x="7235594" y="2592749"/>
            <a:ext cx="1543050" cy="135255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4"/>
            <a:r>
              <a:rPr lang="en-US" dirty="0">
                <a:solidFill>
                  <a:prstClr val="black"/>
                </a:solidFill>
              </a:rPr>
              <a:t>Nightly tests</a:t>
            </a:r>
          </a:p>
        </p:txBody>
      </p:sp>
      <p:sp>
        <p:nvSpPr>
          <p:cNvPr id="8" name="Rectangle 7"/>
          <p:cNvSpPr/>
          <p:nvPr/>
        </p:nvSpPr>
        <p:spPr>
          <a:xfrm>
            <a:off x="9986248" y="2533905"/>
            <a:ext cx="1543050" cy="135255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4"/>
            <a:r>
              <a:rPr lang="en-US" dirty="0">
                <a:solidFill>
                  <a:prstClr val="white"/>
                </a:solidFill>
              </a:rPr>
              <a:t>Exploratory testing</a:t>
            </a:r>
          </a:p>
        </p:txBody>
      </p:sp>
      <p:cxnSp>
        <p:nvCxnSpPr>
          <p:cNvPr id="10" name="Straight Arrow Connector 9"/>
          <p:cNvCxnSpPr/>
          <p:nvPr/>
        </p:nvCxnSpPr>
        <p:spPr>
          <a:xfrm>
            <a:off x="3385962" y="4112476"/>
            <a:ext cx="4857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55" idx="3"/>
            <a:endCxn id="7" idx="1"/>
          </p:cNvCxnSpPr>
          <p:nvPr/>
        </p:nvCxnSpPr>
        <p:spPr>
          <a:xfrm>
            <a:off x="6915819" y="3259499"/>
            <a:ext cx="319775" cy="95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9335966" y="3200654"/>
            <a:ext cx="65028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7235594" y="916143"/>
            <a:ext cx="1543050" cy="1352550"/>
          </a:xfrm>
          <a:prstGeom prst="rect">
            <a:avLst/>
          </a:prstGeom>
          <a:solidFill>
            <a:schemeClr val="accent6">
              <a:lumMod val="60000"/>
              <a:lumOff val="4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4"/>
            <a:r>
              <a:rPr lang="en-US" dirty="0">
                <a:solidFill>
                  <a:prstClr val="black"/>
                </a:solidFill>
              </a:rPr>
              <a:t>Weekly tests</a:t>
            </a:r>
          </a:p>
        </p:txBody>
      </p:sp>
      <p:sp>
        <p:nvSpPr>
          <p:cNvPr id="24" name="Rectangle 23"/>
          <p:cNvSpPr/>
          <p:nvPr/>
        </p:nvSpPr>
        <p:spPr>
          <a:xfrm>
            <a:off x="7235594" y="4278675"/>
            <a:ext cx="1543050" cy="1352550"/>
          </a:xfrm>
          <a:prstGeom prst="rect">
            <a:avLst/>
          </a:prstGeom>
          <a:solidFill>
            <a:schemeClr val="accent6">
              <a:lumMod val="60000"/>
              <a:lumOff val="4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4"/>
            <a:r>
              <a:rPr lang="en-US" dirty="0">
                <a:solidFill>
                  <a:prstClr val="black"/>
                </a:solidFill>
              </a:rPr>
              <a:t>Hourly tests</a:t>
            </a:r>
          </a:p>
        </p:txBody>
      </p:sp>
      <p:cxnSp>
        <p:nvCxnSpPr>
          <p:cNvPr id="34" name="Elbow Connector 33"/>
          <p:cNvCxnSpPr>
            <a:stCxn id="31" idx="3"/>
          </p:cNvCxnSpPr>
          <p:nvPr/>
        </p:nvCxnSpPr>
        <p:spPr>
          <a:xfrm flipV="1">
            <a:off x="2552559" y="2974519"/>
            <a:ext cx="269806" cy="46595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Elbow Connector 42"/>
          <p:cNvCxnSpPr>
            <a:stCxn id="31" idx="3"/>
            <a:endCxn id="41" idx="0"/>
          </p:cNvCxnSpPr>
          <p:nvPr/>
        </p:nvCxnSpPr>
        <p:spPr>
          <a:xfrm>
            <a:off x="2552559" y="3440474"/>
            <a:ext cx="268629" cy="36596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pic>
        <p:nvPicPr>
          <p:cNvPr id="48" name="Picture 47"/>
          <p:cNvPicPr>
            <a:picLocks noChangeAspect="1"/>
          </p:cNvPicPr>
          <p:nvPr/>
        </p:nvPicPr>
        <p:blipFill>
          <a:blip r:embed="rId3"/>
          <a:stretch>
            <a:fillRect/>
          </a:stretch>
        </p:blipFill>
        <p:spPr>
          <a:xfrm>
            <a:off x="3873323" y="2259375"/>
            <a:ext cx="1406587" cy="666750"/>
          </a:xfrm>
          <a:prstGeom prst="rect">
            <a:avLst/>
          </a:prstGeom>
        </p:spPr>
      </p:pic>
      <p:sp>
        <p:nvSpPr>
          <p:cNvPr id="49" name="TextBox 48"/>
          <p:cNvSpPr txBox="1"/>
          <p:nvPr/>
        </p:nvSpPr>
        <p:spPr>
          <a:xfrm>
            <a:off x="3842761" y="2287684"/>
            <a:ext cx="1437149" cy="246221"/>
          </a:xfrm>
          <a:prstGeom prst="rect">
            <a:avLst/>
          </a:prstGeom>
          <a:solidFill>
            <a:schemeClr val="bg2"/>
          </a:solidFill>
        </p:spPr>
        <p:txBody>
          <a:bodyPr wrap="square" rtlCol="0">
            <a:spAutoFit/>
          </a:bodyPr>
          <a:lstStyle/>
          <a:p>
            <a:pPr defTabSz="914364"/>
            <a:r>
              <a:rPr lang="en-US" sz="1000" dirty="0">
                <a:solidFill>
                  <a:prstClr val="black"/>
                </a:solidFill>
              </a:rPr>
              <a:t>Client tests</a:t>
            </a:r>
          </a:p>
        </p:txBody>
      </p:sp>
      <p:grpSp>
        <p:nvGrpSpPr>
          <p:cNvPr id="50" name="Group 49"/>
          <p:cNvGrpSpPr/>
          <p:nvPr/>
        </p:nvGrpSpPr>
        <p:grpSpPr>
          <a:xfrm>
            <a:off x="3786938" y="3756190"/>
            <a:ext cx="1469525" cy="666750"/>
            <a:chOff x="287837" y="1541186"/>
            <a:chExt cx="1469525" cy="666750"/>
          </a:xfrm>
        </p:grpSpPr>
        <p:pic>
          <p:nvPicPr>
            <p:cNvPr id="51" name="Picture 50"/>
            <p:cNvPicPr>
              <a:picLocks noChangeAspect="1"/>
            </p:cNvPicPr>
            <p:nvPr/>
          </p:nvPicPr>
          <p:blipFill>
            <a:blip r:embed="rId3"/>
            <a:stretch>
              <a:fillRect/>
            </a:stretch>
          </p:blipFill>
          <p:spPr>
            <a:xfrm>
              <a:off x="319087" y="1541186"/>
              <a:ext cx="1438275" cy="666750"/>
            </a:xfrm>
            <a:prstGeom prst="rect">
              <a:avLst/>
            </a:prstGeom>
          </p:spPr>
        </p:pic>
        <p:sp>
          <p:nvSpPr>
            <p:cNvPr id="52" name="TextBox 51"/>
            <p:cNvSpPr txBox="1"/>
            <p:nvPr/>
          </p:nvSpPr>
          <p:spPr>
            <a:xfrm>
              <a:off x="287837" y="1569495"/>
              <a:ext cx="1469525" cy="246221"/>
            </a:xfrm>
            <a:prstGeom prst="rect">
              <a:avLst/>
            </a:prstGeom>
            <a:solidFill>
              <a:schemeClr val="bg2"/>
            </a:solidFill>
          </p:spPr>
          <p:txBody>
            <a:bodyPr wrap="square" rtlCol="0">
              <a:spAutoFit/>
            </a:bodyPr>
            <a:lstStyle/>
            <a:p>
              <a:pPr defTabSz="914364"/>
              <a:r>
                <a:rPr lang="en-US" sz="1000" dirty="0">
                  <a:solidFill>
                    <a:prstClr val="black"/>
                  </a:solidFill>
                </a:rPr>
                <a:t>Sever tests</a:t>
              </a:r>
            </a:p>
          </p:txBody>
        </p:sp>
      </p:grpSp>
      <p:cxnSp>
        <p:nvCxnSpPr>
          <p:cNvPr id="53" name="Straight Arrow Connector 52"/>
          <p:cNvCxnSpPr>
            <a:stCxn id="37" idx="3"/>
          </p:cNvCxnSpPr>
          <p:nvPr/>
        </p:nvCxnSpPr>
        <p:spPr>
          <a:xfrm>
            <a:off x="3494817" y="2651594"/>
            <a:ext cx="3719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0" name="Picture 59"/>
          <p:cNvPicPr>
            <a:picLocks noChangeAspect="1"/>
          </p:cNvPicPr>
          <p:nvPr/>
        </p:nvPicPr>
        <p:blipFill>
          <a:blip r:embed="rId4"/>
          <a:stretch>
            <a:fillRect/>
          </a:stretch>
        </p:blipFill>
        <p:spPr>
          <a:xfrm>
            <a:off x="9612575" y="67157"/>
            <a:ext cx="2286000" cy="2000250"/>
          </a:xfrm>
          <a:prstGeom prst="rect">
            <a:avLst/>
          </a:prstGeom>
        </p:spPr>
      </p:pic>
      <p:cxnSp>
        <p:nvCxnSpPr>
          <p:cNvPr id="61" name="Straight Arrow Connector 60"/>
          <p:cNvCxnSpPr>
            <a:stCxn id="8" idx="0"/>
          </p:cNvCxnSpPr>
          <p:nvPr/>
        </p:nvCxnSpPr>
        <p:spPr>
          <a:xfrm flipH="1" flipV="1">
            <a:off x="10755575" y="1856393"/>
            <a:ext cx="2198" cy="677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67" name="Diagram 66"/>
          <p:cNvGraphicFramePr/>
          <p:nvPr>
            <p:extLst/>
          </p:nvPr>
        </p:nvGraphicFramePr>
        <p:xfrm>
          <a:off x="7515718" y="4626084"/>
          <a:ext cx="982800" cy="100267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68" name="Diagram 67"/>
          <p:cNvGraphicFramePr/>
          <p:nvPr>
            <p:extLst/>
          </p:nvPr>
        </p:nvGraphicFramePr>
        <p:xfrm>
          <a:off x="7441652" y="2961877"/>
          <a:ext cx="982800" cy="100267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69" name="Diagram 68"/>
          <p:cNvGraphicFramePr/>
          <p:nvPr>
            <p:extLst/>
          </p:nvPr>
        </p:nvGraphicFramePr>
        <p:xfrm>
          <a:off x="7452079" y="1274406"/>
          <a:ext cx="982800" cy="1002679"/>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cxnSp>
        <p:nvCxnSpPr>
          <p:cNvPr id="73" name="Elbow Connector 72"/>
          <p:cNvCxnSpPr>
            <a:stCxn id="55" idx="3"/>
            <a:endCxn id="23" idx="1"/>
          </p:cNvCxnSpPr>
          <p:nvPr/>
        </p:nvCxnSpPr>
        <p:spPr>
          <a:xfrm flipV="1">
            <a:off x="6915819" y="1592417"/>
            <a:ext cx="319775" cy="166708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Elbow Connector 74"/>
          <p:cNvCxnSpPr>
            <a:stCxn id="55" idx="3"/>
            <a:endCxn id="24" idx="1"/>
          </p:cNvCxnSpPr>
          <p:nvPr/>
        </p:nvCxnSpPr>
        <p:spPr>
          <a:xfrm>
            <a:off x="6915819" y="3259499"/>
            <a:ext cx="319775" cy="169545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7172921" y="596202"/>
            <a:ext cx="1972015" cy="369332"/>
          </a:xfrm>
          <a:prstGeom prst="rect">
            <a:avLst/>
          </a:prstGeom>
          <a:noFill/>
        </p:spPr>
        <p:txBody>
          <a:bodyPr wrap="none" rtlCol="0">
            <a:spAutoFit/>
          </a:bodyPr>
          <a:lstStyle/>
          <a:p>
            <a:pPr defTabSz="914364"/>
            <a:r>
              <a:rPr lang="en-US" dirty="0">
                <a:solidFill>
                  <a:prstClr val="black"/>
                </a:solidFill>
              </a:rPr>
              <a:t>Win7/Win8/Win10</a:t>
            </a:r>
          </a:p>
        </p:txBody>
      </p:sp>
      <p:cxnSp>
        <p:nvCxnSpPr>
          <p:cNvPr id="87" name="Elbow Connector 86"/>
          <p:cNvCxnSpPr>
            <a:stCxn id="48" idx="3"/>
            <a:endCxn id="55" idx="1"/>
          </p:cNvCxnSpPr>
          <p:nvPr/>
        </p:nvCxnSpPr>
        <p:spPr>
          <a:xfrm>
            <a:off x="5279909" y="2592749"/>
            <a:ext cx="197634" cy="66675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 name="Elbow Connector 87"/>
          <p:cNvCxnSpPr>
            <a:stCxn id="51" idx="3"/>
            <a:endCxn id="55" idx="1"/>
          </p:cNvCxnSpPr>
          <p:nvPr/>
        </p:nvCxnSpPr>
        <p:spPr>
          <a:xfrm flipV="1">
            <a:off x="5256464" y="3259499"/>
            <a:ext cx="221080" cy="83006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0"/>
          <a:stretch>
            <a:fillRect/>
          </a:stretch>
        </p:blipFill>
        <p:spPr>
          <a:xfrm>
            <a:off x="3830278" y="4378888"/>
            <a:ext cx="1414463" cy="723900"/>
          </a:xfrm>
          <a:prstGeom prst="rect">
            <a:avLst/>
          </a:prstGeom>
        </p:spPr>
      </p:pic>
      <p:pic>
        <p:nvPicPr>
          <p:cNvPr id="4" name="Picture 3"/>
          <p:cNvPicPr>
            <a:picLocks noChangeAspect="1"/>
          </p:cNvPicPr>
          <p:nvPr/>
        </p:nvPicPr>
        <p:blipFill>
          <a:blip r:embed="rId21"/>
          <a:stretch>
            <a:fillRect/>
          </a:stretch>
        </p:blipFill>
        <p:spPr>
          <a:xfrm>
            <a:off x="3859826" y="2895566"/>
            <a:ext cx="1420084" cy="594215"/>
          </a:xfrm>
          <a:prstGeom prst="rect">
            <a:avLst/>
          </a:prstGeom>
        </p:spPr>
      </p:pic>
      <p:pic>
        <p:nvPicPr>
          <p:cNvPr id="5" name="Picture 4"/>
          <p:cNvPicPr>
            <a:picLocks noChangeAspect="1"/>
          </p:cNvPicPr>
          <p:nvPr/>
        </p:nvPicPr>
        <p:blipFill>
          <a:blip r:embed="rId22"/>
          <a:stretch>
            <a:fillRect/>
          </a:stretch>
        </p:blipFill>
        <p:spPr>
          <a:xfrm>
            <a:off x="410309" y="4573789"/>
            <a:ext cx="629318" cy="870557"/>
          </a:xfrm>
          <a:prstGeom prst="rect">
            <a:avLst/>
          </a:prstGeom>
        </p:spPr>
      </p:pic>
      <p:sp>
        <p:nvSpPr>
          <p:cNvPr id="6" name="Rectangle 5"/>
          <p:cNvSpPr/>
          <p:nvPr/>
        </p:nvSpPr>
        <p:spPr>
          <a:xfrm>
            <a:off x="161785" y="6280995"/>
            <a:ext cx="11773028" cy="300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4"/>
            <a:r>
              <a:rPr lang="en-US" dirty="0">
                <a:solidFill>
                  <a:prstClr val="white"/>
                </a:solidFill>
              </a:rPr>
              <a:t>Build</a:t>
            </a:r>
          </a:p>
        </p:txBody>
      </p:sp>
      <p:sp>
        <p:nvSpPr>
          <p:cNvPr id="58" name="Rectangle 57"/>
          <p:cNvSpPr/>
          <p:nvPr/>
        </p:nvSpPr>
        <p:spPr>
          <a:xfrm>
            <a:off x="152401" y="6538679"/>
            <a:ext cx="11773028" cy="300654"/>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4"/>
            <a:r>
              <a:rPr lang="en-US" dirty="0">
                <a:solidFill>
                  <a:prstClr val="white"/>
                </a:solidFill>
              </a:rPr>
              <a:t>Code</a:t>
            </a:r>
          </a:p>
        </p:txBody>
      </p:sp>
      <p:sp>
        <p:nvSpPr>
          <p:cNvPr id="59" name="Rectangle 58"/>
          <p:cNvSpPr/>
          <p:nvPr/>
        </p:nvSpPr>
        <p:spPr>
          <a:xfrm>
            <a:off x="152865" y="5999597"/>
            <a:ext cx="11773028" cy="30065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4"/>
            <a:r>
              <a:rPr lang="en-US" dirty="0">
                <a:solidFill>
                  <a:prstClr val="white"/>
                </a:solidFill>
              </a:rPr>
              <a:t>Test</a:t>
            </a:r>
          </a:p>
        </p:txBody>
      </p:sp>
      <p:cxnSp>
        <p:nvCxnSpPr>
          <p:cNvPr id="22" name="Straight Arrow Connector 21"/>
          <p:cNvCxnSpPr/>
          <p:nvPr/>
        </p:nvCxnSpPr>
        <p:spPr>
          <a:xfrm>
            <a:off x="452805" y="6142892"/>
            <a:ext cx="1107830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433756" y="6412522"/>
            <a:ext cx="1107830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445480" y="6705598"/>
            <a:ext cx="1107830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7269578" y="86843"/>
            <a:ext cx="1347805" cy="369332"/>
          </a:xfrm>
          <a:prstGeom prst="rect">
            <a:avLst/>
          </a:prstGeom>
          <a:noFill/>
        </p:spPr>
        <p:txBody>
          <a:bodyPr wrap="none" rtlCol="0">
            <a:spAutoFit/>
          </a:bodyPr>
          <a:lstStyle/>
          <a:p>
            <a:pPr defTabSz="914364"/>
            <a:r>
              <a:rPr lang="en-US" dirty="0">
                <a:solidFill>
                  <a:prstClr val="black"/>
                </a:solidFill>
              </a:rPr>
              <a:t>System tests</a:t>
            </a:r>
          </a:p>
        </p:txBody>
      </p:sp>
      <p:grpSp>
        <p:nvGrpSpPr>
          <p:cNvPr id="25" name="Group 24"/>
          <p:cNvGrpSpPr/>
          <p:nvPr/>
        </p:nvGrpSpPr>
        <p:grpSpPr>
          <a:xfrm>
            <a:off x="161784" y="2318219"/>
            <a:ext cx="6754034" cy="2126658"/>
            <a:chOff x="161784" y="2318219"/>
            <a:chExt cx="6754034" cy="2126658"/>
          </a:xfrm>
        </p:grpSpPr>
        <p:grpSp>
          <p:nvGrpSpPr>
            <p:cNvPr id="35" name="Group 34"/>
            <p:cNvGrpSpPr/>
            <p:nvPr/>
          </p:nvGrpSpPr>
          <p:grpSpPr>
            <a:xfrm>
              <a:off x="1083034" y="3107099"/>
              <a:ext cx="1469525" cy="666750"/>
              <a:chOff x="287837" y="1541186"/>
              <a:chExt cx="1469525" cy="666750"/>
            </a:xfrm>
          </p:grpSpPr>
          <p:pic>
            <p:nvPicPr>
              <p:cNvPr id="31" name="Picture 30"/>
              <p:cNvPicPr>
                <a:picLocks noChangeAspect="1"/>
              </p:cNvPicPr>
              <p:nvPr/>
            </p:nvPicPr>
            <p:blipFill>
              <a:blip r:embed="rId3"/>
              <a:stretch>
                <a:fillRect/>
              </a:stretch>
            </p:blipFill>
            <p:spPr>
              <a:xfrm>
                <a:off x="319087" y="1541186"/>
                <a:ext cx="1438275" cy="666750"/>
              </a:xfrm>
              <a:prstGeom prst="rect">
                <a:avLst/>
              </a:prstGeom>
            </p:spPr>
          </p:pic>
          <p:sp>
            <p:nvSpPr>
              <p:cNvPr id="32" name="TextBox 31"/>
              <p:cNvSpPr txBox="1"/>
              <p:nvPr/>
            </p:nvSpPr>
            <p:spPr>
              <a:xfrm>
                <a:off x="287837" y="1569495"/>
                <a:ext cx="1469525" cy="246221"/>
              </a:xfrm>
              <a:prstGeom prst="rect">
                <a:avLst/>
              </a:prstGeom>
              <a:solidFill>
                <a:schemeClr val="bg2"/>
              </a:solidFill>
            </p:spPr>
            <p:txBody>
              <a:bodyPr wrap="square" rtlCol="0">
                <a:spAutoFit/>
              </a:bodyPr>
              <a:lstStyle/>
              <a:p>
                <a:pPr defTabSz="914364"/>
                <a:r>
                  <a:rPr lang="en-US" sz="1000" dirty="0">
                    <a:solidFill>
                      <a:prstClr val="black"/>
                    </a:solidFill>
                  </a:rPr>
                  <a:t>Static code analyze</a:t>
                </a:r>
              </a:p>
            </p:txBody>
          </p:sp>
        </p:grpSp>
        <p:grpSp>
          <p:nvGrpSpPr>
            <p:cNvPr id="36" name="Group 35"/>
            <p:cNvGrpSpPr/>
            <p:nvPr/>
          </p:nvGrpSpPr>
          <p:grpSpPr>
            <a:xfrm>
              <a:off x="2025291" y="2318219"/>
              <a:ext cx="1469525" cy="666750"/>
              <a:chOff x="287837" y="1541186"/>
              <a:chExt cx="1469525" cy="666750"/>
            </a:xfrm>
          </p:grpSpPr>
          <p:pic>
            <p:nvPicPr>
              <p:cNvPr id="37" name="Picture 36"/>
              <p:cNvPicPr>
                <a:picLocks noChangeAspect="1"/>
              </p:cNvPicPr>
              <p:nvPr/>
            </p:nvPicPr>
            <p:blipFill>
              <a:blip r:embed="rId3"/>
              <a:stretch>
                <a:fillRect/>
              </a:stretch>
            </p:blipFill>
            <p:spPr>
              <a:xfrm>
                <a:off x="319087" y="1541186"/>
                <a:ext cx="1438275" cy="666750"/>
              </a:xfrm>
              <a:prstGeom prst="rect">
                <a:avLst/>
              </a:prstGeom>
            </p:spPr>
          </p:pic>
          <p:sp>
            <p:nvSpPr>
              <p:cNvPr id="38" name="TextBox 37"/>
              <p:cNvSpPr txBox="1"/>
              <p:nvPr/>
            </p:nvSpPr>
            <p:spPr>
              <a:xfrm>
                <a:off x="287837" y="1569495"/>
                <a:ext cx="1469525" cy="246221"/>
              </a:xfrm>
              <a:prstGeom prst="rect">
                <a:avLst/>
              </a:prstGeom>
              <a:solidFill>
                <a:schemeClr val="bg2"/>
              </a:solidFill>
            </p:spPr>
            <p:txBody>
              <a:bodyPr wrap="square" rtlCol="0">
                <a:spAutoFit/>
              </a:bodyPr>
              <a:lstStyle/>
              <a:p>
                <a:pPr defTabSz="914364"/>
                <a:r>
                  <a:rPr lang="en-US" sz="1000" dirty="0">
                    <a:solidFill>
                      <a:prstClr val="black"/>
                    </a:solidFill>
                  </a:rPr>
                  <a:t>Build client</a:t>
                </a:r>
              </a:p>
            </p:txBody>
          </p:sp>
        </p:grpSp>
        <p:grpSp>
          <p:nvGrpSpPr>
            <p:cNvPr id="39" name="Group 38"/>
            <p:cNvGrpSpPr/>
            <p:nvPr/>
          </p:nvGrpSpPr>
          <p:grpSpPr>
            <a:xfrm>
              <a:off x="2086425" y="3778127"/>
              <a:ext cx="1469525" cy="666750"/>
              <a:chOff x="287837" y="1541186"/>
              <a:chExt cx="1469525" cy="666750"/>
            </a:xfrm>
          </p:grpSpPr>
          <p:pic>
            <p:nvPicPr>
              <p:cNvPr id="40" name="Picture 39"/>
              <p:cNvPicPr>
                <a:picLocks noChangeAspect="1"/>
              </p:cNvPicPr>
              <p:nvPr/>
            </p:nvPicPr>
            <p:blipFill>
              <a:blip r:embed="rId3"/>
              <a:stretch>
                <a:fillRect/>
              </a:stretch>
            </p:blipFill>
            <p:spPr>
              <a:xfrm>
                <a:off x="319087" y="1541186"/>
                <a:ext cx="1438275" cy="666750"/>
              </a:xfrm>
              <a:prstGeom prst="rect">
                <a:avLst/>
              </a:prstGeom>
            </p:spPr>
          </p:pic>
          <p:sp>
            <p:nvSpPr>
              <p:cNvPr id="41" name="TextBox 40"/>
              <p:cNvSpPr txBox="1"/>
              <p:nvPr/>
            </p:nvSpPr>
            <p:spPr>
              <a:xfrm>
                <a:off x="287837" y="1569495"/>
                <a:ext cx="1469525" cy="246221"/>
              </a:xfrm>
              <a:prstGeom prst="rect">
                <a:avLst/>
              </a:prstGeom>
              <a:solidFill>
                <a:schemeClr val="bg2"/>
              </a:solidFill>
            </p:spPr>
            <p:txBody>
              <a:bodyPr wrap="square" rtlCol="0">
                <a:spAutoFit/>
              </a:bodyPr>
              <a:lstStyle/>
              <a:p>
                <a:pPr defTabSz="914364"/>
                <a:r>
                  <a:rPr lang="en-US" sz="1000" dirty="0">
                    <a:solidFill>
                      <a:prstClr val="black"/>
                    </a:solidFill>
                  </a:rPr>
                  <a:t>Build server</a:t>
                </a:r>
              </a:p>
            </p:txBody>
          </p:sp>
        </p:grpSp>
        <p:grpSp>
          <p:nvGrpSpPr>
            <p:cNvPr id="54" name="Group 53"/>
            <p:cNvGrpSpPr/>
            <p:nvPr/>
          </p:nvGrpSpPr>
          <p:grpSpPr>
            <a:xfrm>
              <a:off x="5446293" y="2926124"/>
              <a:ext cx="1469525" cy="666750"/>
              <a:chOff x="287837" y="1541186"/>
              <a:chExt cx="1469525" cy="666750"/>
            </a:xfrm>
          </p:grpSpPr>
          <p:pic>
            <p:nvPicPr>
              <p:cNvPr id="55" name="Picture 54"/>
              <p:cNvPicPr>
                <a:picLocks noChangeAspect="1"/>
              </p:cNvPicPr>
              <p:nvPr/>
            </p:nvPicPr>
            <p:blipFill>
              <a:blip r:embed="rId3"/>
              <a:stretch>
                <a:fillRect/>
              </a:stretch>
            </p:blipFill>
            <p:spPr>
              <a:xfrm>
                <a:off x="319087" y="1541186"/>
                <a:ext cx="1438275" cy="666750"/>
              </a:xfrm>
              <a:prstGeom prst="rect">
                <a:avLst/>
              </a:prstGeom>
            </p:spPr>
          </p:pic>
          <p:sp>
            <p:nvSpPr>
              <p:cNvPr id="56" name="TextBox 55"/>
              <p:cNvSpPr txBox="1"/>
              <p:nvPr/>
            </p:nvSpPr>
            <p:spPr>
              <a:xfrm>
                <a:off x="287837" y="1569495"/>
                <a:ext cx="1469525" cy="246221"/>
              </a:xfrm>
              <a:prstGeom prst="rect">
                <a:avLst/>
              </a:prstGeom>
              <a:solidFill>
                <a:schemeClr val="bg2"/>
              </a:solidFill>
            </p:spPr>
            <p:txBody>
              <a:bodyPr wrap="square" rtlCol="0">
                <a:spAutoFit/>
              </a:bodyPr>
              <a:lstStyle/>
              <a:p>
                <a:pPr defTabSz="914364"/>
                <a:r>
                  <a:rPr lang="en-US" sz="1000" dirty="0">
                    <a:solidFill>
                      <a:prstClr val="black"/>
                    </a:solidFill>
                  </a:rPr>
                  <a:t>Build Product</a:t>
                </a:r>
              </a:p>
            </p:txBody>
          </p:sp>
        </p:grpSp>
        <p:sp>
          <p:nvSpPr>
            <p:cNvPr id="20" name="Striped Right Arrow 19"/>
            <p:cNvSpPr/>
            <p:nvPr/>
          </p:nvSpPr>
          <p:spPr>
            <a:xfrm>
              <a:off x="171915" y="3489778"/>
              <a:ext cx="685335" cy="198345"/>
            </a:xfrm>
            <a:prstGeom prst="striped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4"/>
              <a:endParaRPr lang="en-US">
                <a:solidFill>
                  <a:prstClr val="white"/>
                </a:solidFill>
              </a:endParaRPr>
            </a:p>
          </p:txBody>
        </p:sp>
        <p:sp>
          <p:nvSpPr>
            <p:cNvPr id="21" name="TextBox 20"/>
            <p:cNvSpPr txBox="1"/>
            <p:nvPr/>
          </p:nvSpPr>
          <p:spPr>
            <a:xfrm>
              <a:off x="161784" y="3209565"/>
              <a:ext cx="667170" cy="369332"/>
            </a:xfrm>
            <a:prstGeom prst="rect">
              <a:avLst/>
            </a:prstGeom>
            <a:noFill/>
          </p:spPr>
          <p:txBody>
            <a:bodyPr wrap="none" rtlCol="0">
              <a:spAutoFit/>
            </a:bodyPr>
            <a:lstStyle/>
            <a:p>
              <a:pPr defTabSz="914364"/>
              <a:r>
                <a:rPr lang="en-US" dirty="0">
                  <a:solidFill>
                    <a:prstClr val="black"/>
                  </a:solidFill>
                </a:rPr>
                <a:t>Code</a:t>
              </a:r>
            </a:p>
          </p:txBody>
        </p:sp>
      </p:grpSp>
      <p:pic>
        <p:nvPicPr>
          <p:cNvPr id="26" name="Picture 25"/>
          <p:cNvPicPr>
            <a:picLocks noChangeAspect="1"/>
          </p:cNvPicPr>
          <p:nvPr/>
        </p:nvPicPr>
        <p:blipFill>
          <a:blip r:embed="rId23"/>
          <a:stretch>
            <a:fillRect/>
          </a:stretch>
        </p:blipFill>
        <p:spPr>
          <a:xfrm>
            <a:off x="5049929" y="2552990"/>
            <a:ext cx="161926" cy="342900"/>
          </a:xfrm>
          <a:prstGeom prst="rect">
            <a:avLst/>
          </a:prstGeom>
        </p:spPr>
      </p:pic>
      <p:pic>
        <p:nvPicPr>
          <p:cNvPr id="70" name="Picture 69"/>
          <p:cNvPicPr>
            <a:picLocks noChangeAspect="1"/>
          </p:cNvPicPr>
          <p:nvPr/>
        </p:nvPicPr>
        <p:blipFill>
          <a:blip r:embed="rId23"/>
          <a:stretch>
            <a:fillRect/>
          </a:stretch>
        </p:blipFill>
        <p:spPr>
          <a:xfrm>
            <a:off x="6714498" y="3217213"/>
            <a:ext cx="161926" cy="342900"/>
          </a:xfrm>
          <a:prstGeom prst="rect">
            <a:avLst/>
          </a:prstGeom>
        </p:spPr>
      </p:pic>
      <p:pic>
        <p:nvPicPr>
          <p:cNvPr id="71" name="Picture 70"/>
          <p:cNvPicPr>
            <a:picLocks noChangeAspect="1"/>
          </p:cNvPicPr>
          <p:nvPr/>
        </p:nvPicPr>
        <p:blipFill>
          <a:blip r:embed="rId23"/>
          <a:stretch>
            <a:fillRect/>
          </a:stretch>
        </p:blipFill>
        <p:spPr>
          <a:xfrm>
            <a:off x="5049236" y="4044484"/>
            <a:ext cx="161926" cy="342900"/>
          </a:xfrm>
          <a:prstGeom prst="rect">
            <a:avLst/>
          </a:prstGeom>
        </p:spPr>
      </p:pic>
      <p:pic>
        <p:nvPicPr>
          <p:cNvPr id="72" name="Picture 71"/>
          <p:cNvPicPr>
            <a:picLocks noChangeAspect="1"/>
          </p:cNvPicPr>
          <p:nvPr/>
        </p:nvPicPr>
        <p:blipFill>
          <a:blip r:embed="rId23"/>
          <a:stretch>
            <a:fillRect/>
          </a:stretch>
        </p:blipFill>
        <p:spPr>
          <a:xfrm>
            <a:off x="3270333" y="2604256"/>
            <a:ext cx="161926" cy="342900"/>
          </a:xfrm>
          <a:prstGeom prst="rect">
            <a:avLst/>
          </a:prstGeom>
        </p:spPr>
      </p:pic>
      <p:pic>
        <p:nvPicPr>
          <p:cNvPr id="74" name="Picture 73"/>
          <p:cNvPicPr>
            <a:picLocks noChangeAspect="1"/>
          </p:cNvPicPr>
          <p:nvPr/>
        </p:nvPicPr>
        <p:blipFill>
          <a:blip r:embed="rId23"/>
          <a:stretch>
            <a:fillRect/>
          </a:stretch>
        </p:blipFill>
        <p:spPr>
          <a:xfrm>
            <a:off x="3344609" y="4061542"/>
            <a:ext cx="161926" cy="342900"/>
          </a:xfrm>
          <a:prstGeom prst="rect">
            <a:avLst/>
          </a:prstGeom>
        </p:spPr>
      </p:pic>
      <p:pic>
        <p:nvPicPr>
          <p:cNvPr id="82" name="Picture 81"/>
          <p:cNvPicPr>
            <a:picLocks noChangeAspect="1"/>
          </p:cNvPicPr>
          <p:nvPr/>
        </p:nvPicPr>
        <p:blipFill>
          <a:blip r:embed="rId23"/>
          <a:stretch>
            <a:fillRect/>
          </a:stretch>
        </p:blipFill>
        <p:spPr>
          <a:xfrm>
            <a:off x="2295525" y="3399226"/>
            <a:ext cx="161926" cy="342900"/>
          </a:xfrm>
          <a:prstGeom prst="rect">
            <a:avLst/>
          </a:prstGeom>
        </p:spPr>
      </p:pic>
      <p:sp>
        <p:nvSpPr>
          <p:cNvPr id="14" name="Slide Number Placeholder 13"/>
          <p:cNvSpPr>
            <a:spLocks noGrp="1"/>
          </p:cNvSpPr>
          <p:nvPr>
            <p:ph type="sldNum" sz="quarter" idx="12"/>
          </p:nvPr>
        </p:nvSpPr>
        <p:spPr/>
        <p:txBody>
          <a:bodyPr/>
          <a:lstStyle/>
          <a:p>
            <a:fld id="{F9A64AA5-750F-438E-B95F-1184B5922F05}" type="slidenum">
              <a:rPr lang="en-US" smtClean="0">
                <a:solidFill>
                  <a:prstClr val="black">
                    <a:tint val="75000"/>
                  </a:prstClr>
                </a:solidFill>
              </a:rPr>
              <a:pPr/>
              <a:t>25</a:t>
            </a:fld>
            <a:endParaRPr lang="en-US">
              <a:solidFill>
                <a:prstClr val="black">
                  <a:tint val="75000"/>
                </a:prstClr>
              </a:solidFill>
            </a:endParaRPr>
          </a:p>
        </p:txBody>
      </p:sp>
      <p:sp>
        <p:nvSpPr>
          <p:cNvPr id="13" name="Rectangle 12"/>
          <p:cNvSpPr/>
          <p:nvPr/>
        </p:nvSpPr>
        <p:spPr>
          <a:xfrm>
            <a:off x="3942807" y="2533724"/>
            <a:ext cx="1000236" cy="211425"/>
          </a:xfrm>
          <a:prstGeom prst="rect">
            <a:avLst/>
          </a:prstGeom>
          <a:solidFill>
            <a:srgbClr val="BD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5523695" y="3201357"/>
            <a:ext cx="1023184" cy="197870"/>
          </a:xfrm>
          <a:prstGeom prst="rect">
            <a:avLst/>
          </a:prstGeom>
          <a:solidFill>
            <a:srgbClr val="BD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3876053" y="4047547"/>
            <a:ext cx="1058293" cy="197607"/>
          </a:xfrm>
          <a:prstGeom prst="rect">
            <a:avLst/>
          </a:prstGeom>
          <a:solidFill>
            <a:srgbClr val="BD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105143" y="2596648"/>
            <a:ext cx="1126630" cy="178149"/>
          </a:xfrm>
          <a:prstGeom prst="rect">
            <a:avLst/>
          </a:prstGeom>
          <a:solidFill>
            <a:srgbClr val="BD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1181689" y="3381959"/>
            <a:ext cx="1063500" cy="210916"/>
          </a:xfrm>
          <a:prstGeom prst="rect">
            <a:avLst/>
          </a:prstGeom>
          <a:solidFill>
            <a:srgbClr val="BD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2187596" y="4053021"/>
            <a:ext cx="1045966" cy="192134"/>
          </a:xfrm>
          <a:prstGeom prst="rect">
            <a:avLst/>
          </a:prstGeom>
          <a:solidFill>
            <a:srgbClr val="BD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65622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21239" y="6053015"/>
            <a:ext cx="2018637" cy="564185"/>
          </a:xfrm>
        </p:spPr>
        <p:txBody>
          <a:bodyPr>
            <a:normAutofit fontScale="40000" lnSpcReduction="20000"/>
          </a:bodyPr>
          <a:lstStyle/>
          <a:p>
            <a:pPr marL="0" indent="0">
              <a:buNone/>
            </a:pPr>
            <a:endParaRPr lang="en-US" dirty="0"/>
          </a:p>
          <a:p>
            <a:r>
              <a:rPr lang="en-US" dirty="0"/>
              <a:t>https://imgur.com/Na9jGYR</a:t>
            </a:r>
          </a:p>
        </p:txBody>
      </p:sp>
      <p:sp>
        <p:nvSpPr>
          <p:cNvPr id="3" name="Title 2"/>
          <p:cNvSpPr>
            <a:spLocks noGrp="1"/>
          </p:cNvSpPr>
          <p:nvPr>
            <p:ph type="title"/>
          </p:nvPr>
        </p:nvSpPr>
        <p:spPr>
          <a:xfrm>
            <a:off x="1985559" y="204356"/>
            <a:ext cx="9992784" cy="1085371"/>
          </a:xfrm>
        </p:spPr>
        <p:txBody>
          <a:bodyPr/>
          <a:lstStyle/>
          <a:p>
            <a:r>
              <a:rPr lang="en-US" dirty="0"/>
              <a:t>	Test the WHOLE system!</a:t>
            </a:r>
          </a:p>
        </p:txBody>
      </p:sp>
      <p:pic>
        <p:nvPicPr>
          <p:cNvPr id="4" name="The entrance is the bos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75000" y="1125415"/>
            <a:ext cx="4927600" cy="4927600"/>
          </a:xfrm>
          <a:prstGeom prst="rect">
            <a:avLst/>
          </a:prstGeom>
        </p:spPr>
      </p:pic>
    </p:spTree>
    <p:extLst>
      <p:ext uri="{BB962C8B-B14F-4D97-AF65-F5344CB8AC3E}">
        <p14:creationId xmlns:p14="http://schemas.microsoft.com/office/powerpoint/2010/main" val="236119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queed E orange.png" descr="squeed E orange.png"/>
          <p:cNvPicPr>
            <a:picLocks noChangeAspect="1"/>
          </p:cNvPicPr>
          <p:nvPr/>
        </p:nvPicPr>
        <p:blipFill>
          <a:blip r:embed="rId3">
            <a:alphaModFix amt="58617"/>
            <a:extLst/>
          </a:blip>
          <a:srcRect l="8265"/>
          <a:stretch>
            <a:fillRect/>
          </a:stretch>
        </p:blipFill>
        <p:spPr>
          <a:xfrm rot="5400000">
            <a:off x="-654666" y="660173"/>
            <a:ext cx="6870202" cy="5560870"/>
          </a:xfrm>
          <a:prstGeom prst="rect">
            <a:avLst/>
          </a:prstGeom>
          <a:ln w="12700">
            <a:miter lim="400000"/>
          </a:ln>
        </p:spPr>
      </p:pic>
      <p:pic>
        <p:nvPicPr>
          <p:cNvPr id="14" name="startslider-01-box-bkg.png" descr="startslider-01-box-bkg.png"/>
          <p:cNvPicPr>
            <a:picLocks noChangeAspect="1"/>
          </p:cNvPicPr>
          <p:nvPr/>
        </p:nvPicPr>
        <p:blipFill>
          <a:blip r:embed="rId4">
            <a:alphaModFix amt="59358"/>
            <a:extLst/>
          </a:blip>
          <a:srcRect l="7301"/>
          <a:stretch>
            <a:fillRect/>
          </a:stretch>
        </p:blipFill>
        <p:spPr>
          <a:xfrm rot="16200000">
            <a:off x="5986207" y="660749"/>
            <a:ext cx="6894047" cy="5522143"/>
          </a:xfrm>
          <a:prstGeom prst="rect">
            <a:avLst/>
          </a:prstGeom>
          <a:ln w="12700">
            <a:miter lim="400000"/>
          </a:ln>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8451" y="1363509"/>
            <a:ext cx="1601465" cy="2135286"/>
          </a:xfrm>
          <a:prstGeom prst="rect">
            <a:avLst/>
          </a:prstGeom>
        </p:spPr>
      </p:pic>
      <p:sp>
        <p:nvSpPr>
          <p:cNvPr id="17" name="textruta 16">
            <a:extLst>
              <a:ext uri="{FF2B5EF4-FFF2-40B4-BE49-F238E27FC236}">
                <a16:creationId xmlns:a16="http://schemas.microsoft.com/office/drawing/2014/main" xmlns="" id="{12F74BC5-8FBD-B646-934F-0229603BE68F}"/>
              </a:ext>
            </a:extLst>
          </p:cNvPr>
          <p:cNvSpPr txBox="1"/>
          <p:nvPr/>
        </p:nvSpPr>
        <p:spPr>
          <a:xfrm>
            <a:off x="6022683" y="133438"/>
            <a:ext cx="3459260" cy="914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3375" b="0" i="0" u="none" strike="noStrike" kern="0" cap="none" spc="0" normalizeH="0" baseline="0" noProof="0" dirty="0">
                <a:ln>
                  <a:noFill/>
                </a:ln>
                <a:solidFill>
                  <a:prstClr val="white"/>
                </a:solidFill>
                <a:effectLst/>
                <a:uLnTx/>
                <a:uFillTx/>
                <a:latin typeface="Arial"/>
                <a:ea typeface="+mn-ea"/>
                <a:cs typeface="Arial"/>
                <a:sym typeface="Arial"/>
              </a:rPr>
              <a:t>Tom Mårdh</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970" b="0" i="0" u="none" strike="noStrike" kern="1200" cap="none" spc="0" normalizeH="0" baseline="0" noProof="0" dirty="0">
                <a:ln>
                  <a:noFill/>
                </a:ln>
                <a:solidFill>
                  <a:srgbClr val="FFC000"/>
                </a:solidFill>
                <a:effectLst/>
                <a:uLnTx/>
                <a:uFillTx/>
                <a:latin typeface="DIN Condensed" pitchFamily="2" charset="0"/>
                <a:ea typeface="+mn-ea"/>
                <a:cs typeface="Arial"/>
                <a:sym typeface="Arial"/>
              </a:rPr>
              <a:t>Agile coach</a:t>
            </a:r>
          </a:p>
        </p:txBody>
      </p:sp>
      <p:sp>
        <p:nvSpPr>
          <p:cNvPr id="18" name="textruta 17">
            <a:extLst>
              <a:ext uri="{FF2B5EF4-FFF2-40B4-BE49-F238E27FC236}">
                <a16:creationId xmlns:a16="http://schemas.microsoft.com/office/drawing/2014/main" xmlns="" id="{127F3B49-4657-A440-A192-08CB55C05E6B}"/>
              </a:ext>
            </a:extLst>
          </p:cNvPr>
          <p:cNvSpPr txBox="1"/>
          <p:nvPr/>
        </p:nvSpPr>
        <p:spPr>
          <a:xfrm>
            <a:off x="-576292" y="224009"/>
            <a:ext cx="710283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2800" b="0" i="0" u="none" strike="noStrike" kern="0" cap="none" spc="0" normalizeH="0" baseline="0" noProof="0" dirty="0">
                <a:ln>
                  <a:noFill/>
                </a:ln>
                <a:solidFill>
                  <a:prstClr val="white"/>
                </a:solidFill>
                <a:effectLst/>
                <a:uLnTx/>
                <a:uFillTx/>
                <a:latin typeface="Arial"/>
                <a:ea typeface="+mn-ea"/>
                <a:cs typeface="Arial"/>
                <a:sym typeface="Arial"/>
              </a:rPr>
              <a:t>Jonas Jaconelli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1600" b="0" i="0" u="none" strike="noStrike" kern="0" cap="none" spc="0" normalizeH="0" baseline="0" noProof="0" dirty="0" err="1">
                <a:ln>
                  <a:noFill/>
                </a:ln>
                <a:solidFill>
                  <a:srgbClr val="F9B222"/>
                </a:solidFill>
                <a:effectLst/>
                <a:uLnTx/>
                <a:uFillTx/>
                <a:latin typeface="Arial"/>
                <a:ea typeface="+mn-ea"/>
                <a:cs typeface="Arial"/>
                <a:sym typeface="Arial"/>
              </a:rPr>
              <a:t>Agile</a:t>
            </a:r>
            <a:r>
              <a:rPr kumimoji="0" lang="sv-SE" sz="1600" b="0" i="0" u="none" strike="noStrike" kern="0" cap="none" spc="0" normalizeH="0" baseline="0" noProof="0" dirty="0">
                <a:ln>
                  <a:noFill/>
                </a:ln>
                <a:solidFill>
                  <a:srgbClr val="F9B222"/>
                </a:solidFill>
                <a:effectLst/>
                <a:uLnTx/>
                <a:uFillTx/>
                <a:latin typeface="Arial"/>
                <a:ea typeface="+mn-ea"/>
                <a:cs typeface="Arial"/>
                <a:sym typeface="Arial"/>
              </a:rPr>
              <a:t> Coach </a:t>
            </a:r>
          </a:p>
        </p:txBody>
      </p:sp>
      <p:pic>
        <p:nvPicPr>
          <p:cNvPr id="11" name="Bildobjekt 10">
            <a:extLst>
              <a:ext uri="{FF2B5EF4-FFF2-40B4-BE49-F238E27FC236}">
                <a16:creationId xmlns:a16="http://schemas.microsoft.com/office/drawing/2014/main" xmlns="" id="{68C911F2-4F92-F84B-8DD5-7F2ED1D5073E}"/>
              </a:ext>
            </a:extLst>
          </p:cNvPr>
          <p:cNvPicPr>
            <a:picLocks noChangeAspect="1"/>
          </p:cNvPicPr>
          <p:nvPr/>
        </p:nvPicPr>
        <p:blipFill>
          <a:blip r:embed="rId6"/>
          <a:stretch>
            <a:fillRect/>
          </a:stretch>
        </p:blipFill>
        <p:spPr>
          <a:xfrm>
            <a:off x="938580" y="3529645"/>
            <a:ext cx="618376" cy="618376"/>
          </a:xfrm>
          <a:prstGeom prst="rect">
            <a:avLst/>
          </a:prstGeom>
        </p:spPr>
      </p:pic>
      <p:pic>
        <p:nvPicPr>
          <p:cNvPr id="12" name="Bildobjekt 11">
            <a:extLst>
              <a:ext uri="{FF2B5EF4-FFF2-40B4-BE49-F238E27FC236}">
                <a16:creationId xmlns:a16="http://schemas.microsoft.com/office/drawing/2014/main" xmlns="" id="{F1EEF9D2-173F-694A-BD78-9285DB1FA479}"/>
              </a:ext>
            </a:extLst>
          </p:cNvPr>
          <p:cNvPicPr>
            <a:picLocks noChangeAspect="1"/>
          </p:cNvPicPr>
          <p:nvPr/>
        </p:nvPicPr>
        <p:blipFill>
          <a:blip r:embed="rId7"/>
          <a:stretch>
            <a:fillRect/>
          </a:stretch>
        </p:blipFill>
        <p:spPr>
          <a:xfrm>
            <a:off x="1718490" y="3585297"/>
            <a:ext cx="464950" cy="464950"/>
          </a:xfrm>
          <a:prstGeom prst="rect">
            <a:avLst/>
          </a:prstGeom>
        </p:spPr>
      </p:pic>
      <p:pic>
        <p:nvPicPr>
          <p:cNvPr id="3" name="Bildobjekt 2">
            <a:extLst>
              <a:ext uri="{FF2B5EF4-FFF2-40B4-BE49-F238E27FC236}">
                <a16:creationId xmlns:a16="http://schemas.microsoft.com/office/drawing/2014/main" xmlns="" id="{D67F8115-D0D1-0A4E-A3F7-6FFAE11E2834}"/>
              </a:ext>
            </a:extLst>
          </p:cNvPr>
          <p:cNvPicPr>
            <a:picLocks noChangeAspect="1"/>
          </p:cNvPicPr>
          <p:nvPr/>
        </p:nvPicPr>
        <p:blipFill>
          <a:blip r:embed="rId8"/>
          <a:stretch>
            <a:fillRect/>
          </a:stretch>
        </p:blipFill>
        <p:spPr>
          <a:xfrm>
            <a:off x="2247193" y="3585297"/>
            <a:ext cx="562724" cy="562724"/>
          </a:xfrm>
          <a:prstGeom prst="rect">
            <a:avLst/>
          </a:prstGeom>
        </p:spPr>
      </p:pic>
      <p:sp>
        <p:nvSpPr>
          <p:cNvPr id="6" name="Rektangel 5">
            <a:extLst>
              <a:ext uri="{FF2B5EF4-FFF2-40B4-BE49-F238E27FC236}">
                <a16:creationId xmlns:a16="http://schemas.microsoft.com/office/drawing/2014/main" xmlns="" id="{5AFD05A6-0554-4E44-9E78-CF56AC4684D1}"/>
              </a:ext>
            </a:extLst>
          </p:cNvPr>
          <p:cNvSpPr/>
          <p:nvPr/>
        </p:nvSpPr>
        <p:spPr>
          <a:xfrm>
            <a:off x="3057731" y="1363509"/>
            <a:ext cx="3037666" cy="2554545"/>
          </a:xfrm>
          <a:prstGeom prst="rect">
            <a:avLst/>
          </a:prstGeom>
        </p:spPr>
        <p:txBody>
          <a:bodyPr wrap="square">
            <a:spAutoFit/>
          </a:bodyPr>
          <a:lstStyle/>
          <a:p>
            <a:pPr marL="0" marR="0" lvl="0" indent="0" algn="l" defTabSz="72933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DIN Condensed" pitchFamily="2" charset="0"/>
                <a:ea typeface="+mn-ea"/>
                <a:cs typeface="Arial"/>
                <a:sym typeface="Arial"/>
              </a:rPr>
              <a:t>Squeed / Volvo Cars HR</a:t>
            </a:r>
          </a:p>
          <a:p>
            <a:pPr marL="0" marR="0" lvl="0" indent="0" algn="l" defTabSz="729335"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DIN Condensed" pitchFamily="2" charset="0"/>
              <a:ea typeface="+mn-ea"/>
              <a:cs typeface="Arial"/>
              <a:sym typeface="Arial"/>
            </a:endParaRPr>
          </a:p>
          <a:p>
            <a:pPr marL="0" marR="0" lvl="0" indent="0" algn="l" defTabSz="72933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DIN Condensed" pitchFamily="2" charset="0"/>
                <a:ea typeface="+mn-ea"/>
                <a:cs typeface="Arial"/>
                <a:sym typeface="Arial"/>
              </a:rPr>
              <a:t>Background:</a:t>
            </a:r>
            <a:br>
              <a:rPr kumimoji="0" lang="en-US" sz="1600" b="0" i="0" u="none" strike="noStrike" kern="1200" cap="none" spc="0" normalizeH="0" baseline="0" noProof="0" dirty="0">
                <a:ln>
                  <a:noFill/>
                </a:ln>
                <a:solidFill>
                  <a:prstClr val="white"/>
                </a:solidFill>
                <a:effectLst/>
                <a:uLnTx/>
                <a:uFillTx/>
                <a:latin typeface="DIN Condensed" pitchFamily="2" charset="0"/>
                <a:ea typeface="+mn-ea"/>
                <a:cs typeface="Arial"/>
                <a:sym typeface="Arial"/>
              </a:rPr>
            </a:br>
            <a:r>
              <a:rPr kumimoji="0" lang="en-US" sz="1600" b="0" i="0" u="none" strike="noStrike" kern="1200" cap="none" spc="0" normalizeH="0" baseline="0" noProof="0" dirty="0">
                <a:ln>
                  <a:noFill/>
                </a:ln>
                <a:solidFill>
                  <a:prstClr val="white"/>
                </a:solidFill>
                <a:effectLst/>
                <a:uLnTx/>
                <a:uFillTx/>
                <a:latin typeface="DIN Condensed" pitchFamily="2" charset="0"/>
                <a:ea typeface="+mn-ea"/>
                <a:cs typeface="Arial"/>
                <a:sym typeface="Arial"/>
              </a:rPr>
              <a:t>* SW Developer</a:t>
            </a:r>
          </a:p>
          <a:p>
            <a:pPr marL="0" marR="0" lvl="0" indent="0" algn="l" defTabSz="72933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DIN Condensed" pitchFamily="2" charset="0"/>
                <a:ea typeface="+mn-ea"/>
                <a:cs typeface="Arial"/>
                <a:sym typeface="Arial"/>
              </a:rPr>
              <a:t>* Project leader</a:t>
            </a:r>
          </a:p>
          <a:p>
            <a:pPr marL="0" marR="0" lvl="0" indent="0" algn="l" defTabSz="72933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DIN Condensed" pitchFamily="2" charset="0"/>
                <a:ea typeface="+mn-ea"/>
                <a:cs typeface="Arial"/>
                <a:sym typeface="Arial"/>
              </a:rPr>
              <a:t>* Certified Scrum master/SPC</a:t>
            </a:r>
          </a:p>
          <a:p>
            <a:pPr marL="0" marR="0" lvl="0" indent="0" algn="l" defTabSz="72933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DIN Condensed" pitchFamily="2" charset="0"/>
                <a:ea typeface="+mn-ea"/>
                <a:cs typeface="Arial"/>
                <a:sym typeface="Arial"/>
              </a:rPr>
              <a:t>* Teacher/Mentor/Coach</a:t>
            </a:r>
          </a:p>
          <a:p>
            <a:pPr marL="0" marR="0" lvl="0" indent="0" algn="l" defTabSz="72933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DIN Condensed" pitchFamily="2" charset="0"/>
                <a:ea typeface="+mn-ea"/>
                <a:cs typeface="Arial"/>
                <a:sym typeface="Arial"/>
              </a:rPr>
              <a:t>@Ericsson 1999-2015</a:t>
            </a:r>
          </a:p>
          <a:p>
            <a:pPr marL="0" marR="0" lvl="0" indent="0" algn="l" defTabSz="72933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DIN Condensed" pitchFamily="2" charset="0"/>
                <a:ea typeface="+mn-ea"/>
                <a:cs typeface="Arial"/>
                <a:sym typeface="Arial"/>
              </a:rPr>
              <a:t>@</a:t>
            </a:r>
            <a:r>
              <a:rPr kumimoji="0" lang="en-US" sz="1600" b="0" i="0" u="none" strike="noStrike" kern="1200" cap="none" spc="0" normalizeH="0" baseline="0" noProof="0" dirty="0" err="1">
                <a:ln>
                  <a:noFill/>
                </a:ln>
                <a:solidFill>
                  <a:prstClr val="white"/>
                </a:solidFill>
                <a:effectLst/>
                <a:uLnTx/>
                <a:uFillTx/>
                <a:latin typeface="DIN Condensed" pitchFamily="2" charset="0"/>
                <a:ea typeface="+mn-ea"/>
                <a:cs typeface="Arial"/>
                <a:sym typeface="Arial"/>
              </a:rPr>
              <a:t>Softhouse</a:t>
            </a:r>
            <a:r>
              <a:rPr kumimoji="0" lang="en-US" sz="1600" b="0" i="0" u="none" strike="noStrike" kern="1200" cap="none" spc="0" normalizeH="0" baseline="0" noProof="0" dirty="0">
                <a:ln>
                  <a:noFill/>
                </a:ln>
                <a:solidFill>
                  <a:prstClr val="white"/>
                </a:solidFill>
                <a:effectLst/>
                <a:uLnTx/>
                <a:uFillTx/>
                <a:latin typeface="DIN Condensed" pitchFamily="2" charset="0"/>
                <a:ea typeface="+mn-ea"/>
                <a:cs typeface="Arial"/>
                <a:sym typeface="Arial"/>
              </a:rPr>
              <a:t> 2015-2017</a:t>
            </a:r>
          </a:p>
          <a:p>
            <a:pPr marL="0" marR="0" lvl="0" indent="0" algn="l" defTabSz="72933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DIN Condensed" pitchFamily="2" charset="0"/>
                <a:ea typeface="+mn-ea"/>
                <a:cs typeface="Arial"/>
                <a:sym typeface="Arial"/>
              </a:rPr>
              <a:t>@</a:t>
            </a:r>
            <a:r>
              <a:rPr kumimoji="0" lang="en-US" sz="1600" b="0" i="0" u="none" strike="noStrike" kern="1200" cap="none" spc="0" normalizeH="0" baseline="0" noProof="0" dirty="0" err="1">
                <a:ln>
                  <a:noFill/>
                </a:ln>
                <a:solidFill>
                  <a:prstClr val="white"/>
                </a:solidFill>
                <a:effectLst/>
                <a:uLnTx/>
                <a:uFillTx/>
                <a:latin typeface="DIN Condensed" pitchFamily="2" charset="0"/>
                <a:ea typeface="+mn-ea"/>
                <a:cs typeface="Arial"/>
                <a:sym typeface="Arial"/>
              </a:rPr>
              <a:t>Squeed</a:t>
            </a:r>
            <a:r>
              <a:rPr kumimoji="0" lang="en-US" sz="1600" b="0" i="0" u="none" strike="noStrike" kern="1200" cap="none" spc="0" normalizeH="0" baseline="0" noProof="0" dirty="0">
                <a:ln>
                  <a:noFill/>
                </a:ln>
                <a:solidFill>
                  <a:prstClr val="white"/>
                </a:solidFill>
                <a:effectLst/>
                <a:uLnTx/>
                <a:uFillTx/>
                <a:latin typeface="DIN Condensed" pitchFamily="2" charset="0"/>
                <a:ea typeface="+mn-ea"/>
                <a:cs typeface="Arial"/>
                <a:sym typeface="Arial"/>
              </a:rPr>
              <a:t> 2017-</a:t>
            </a:r>
          </a:p>
        </p:txBody>
      </p:sp>
      <p:sp>
        <p:nvSpPr>
          <p:cNvPr id="10" name="Rektangel 5">
            <a:extLst>
              <a:ext uri="{FF2B5EF4-FFF2-40B4-BE49-F238E27FC236}">
                <a16:creationId xmlns:a16="http://schemas.microsoft.com/office/drawing/2014/main" xmlns="" id="{F1C83423-B4AA-4B9D-858F-89C75484A2D7}"/>
              </a:ext>
            </a:extLst>
          </p:cNvPr>
          <p:cNvSpPr/>
          <p:nvPr/>
        </p:nvSpPr>
        <p:spPr>
          <a:xfrm>
            <a:off x="8956938" y="1278126"/>
            <a:ext cx="3305357" cy="2800767"/>
          </a:xfrm>
          <a:prstGeom prst="rect">
            <a:avLst/>
          </a:prstGeom>
        </p:spPr>
        <p:txBody>
          <a:bodyPr wrap="square" anchor="t">
            <a:spAutoFit/>
          </a:bodyPr>
          <a:lstStyle/>
          <a:p>
            <a:pPr marL="0" marR="0" lvl="0" indent="0" algn="l" defTabSz="72933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white"/>
                </a:solidFill>
                <a:effectLst/>
                <a:uLnTx/>
                <a:uFillTx/>
                <a:latin typeface="DIN Condensed" pitchFamily="2" charset="0"/>
                <a:ea typeface="+mn-ea"/>
                <a:cs typeface="Arial"/>
                <a:sym typeface="Arial"/>
              </a:rPr>
              <a:t>Squeed</a:t>
            </a:r>
            <a:r>
              <a:rPr kumimoji="0" lang="en-US" sz="1600" b="0" i="0" u="none" strike="noStrike" kern="1200" cap="none" spc="0" normalizeH="0" baseline="0" noProof="0" dirty="0">
                <a:ln>
                  <a:noFill/>
                </a:ln>
                <a:solidFill>
                  <a:prstClr val="white"/>
                </a:solidFill>
                <a:effectLst/>
                <a:uLnTx/>
                <a:uFillTx/>
                <a:latin typeface="DIN Condensed" pitchFamily="2" charset="0"/>
                <a:ea typeface="+mn-ea"/>
                <a:cs typeface="Arial"/>
                <a:sym typeface="Arial"/>
              </a:rPr>
              <a:t> / Volvo Cars R&amp;D</a:t>
            </a:r>
          </a:p>
          <a:p>
            <a:pPr marL="0" marR="0" lvl="0" indent="0" algn="l" defTabSz="729335"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DIN Condensed" pitchFamily="2" charset="0"/>
              <a:ea typeface="+mn-ea"/>
              <a:cs typeface="Arial"/>
              <a:sym typeface="Arial"/>
            </a:endParaRPr>
          </a:p>
          <a:p>
            <a:pPr marL="0" marR="0" lvl="0" indent="0" algn="l" defTabSz="72933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DIN Condensed" pitchFamily="2" charset="0"/>
                <a:ea typeface="+mn-ea"/>
                <a:cs typeface="Arial"/>
                <a:sym typeface="Arial"/>
              </a:rPr>
              <a:t>Background:</a:t>
            </a:r>
          </a:p>
          <a:p>
            <a:pPr marL="0" marR="0" lvl="0" indent="0" algn="l" defTabSz="72933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DIN Condensed" pitchFamily="2" charset="0"/>
                <a:ea typeface="+mn-ea"/>
                <a:cs typeface="Arial"/>
                <a:sym typeface="Arial"/>
              </a:rPr>
              <a:t>* Architect</a:t>
            </a:r>
          </a:p>
          <a:p>
            <a:pPr marL="0" marR="0" lvl="0" indent="0" algn="l" defTabSz="72933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DIN Condensed" pitchFamily="2" charset="0"/>
                <a:ea typeface="+mn-ea"/>
                <a:cs typeface="Arial"/>
                <a:sym typeface="Arial"/>
              </a:rPr>
              <a:t>* Quality/Validation Manager</a:t>
            </a:r>
          </a:p>
          <a:p>
            <a:pPr marL="0" marR="0" lvl="0" indent="0" algn="l" defTabSz="72933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DIN Condensed" pitchFamily="2" charset="0"/>
                <a:ea typeface="+mn-ea"/>
                <a:cs typeface="Arial"/>
                <a:sym typeface="Arial"/>
              </a:rPr>
              <a:t>* Project Manager</a:t>
            </a:r>
          </a:p>
          <a:p>
            <a:pPr marL="0" marR="0" lvl="0" indent="0" algn="l" defTabSz="72933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DIN Condensed" pitchFamily="2" charset="0"/>
                <a:ea typeface="+mn-ea"/>
                <a:cs typeface="Arial"/>
                <a:sym typeface="Arial"/>
              </a:rPr>
              <a:t>* Agile Coach / </a:t>
            </a:r>
            <a:r>
              <a:rPr kumimoji="0" lang="en-US" sz="1600" b="0" i="0" u="none" strike="noStrike" kern="1200" cap="none" spc="0" normalizeH="0" baseline="0" noProof="0" dirty="0" err="1">
                <a:ln>
                  <a:noFill/>
                </a:ln>
                <a:solidFill>
                  <a:prstClr val="white"/>
                </a:solidFill>
                <a:effectLst/>
                <a:uLnTx/>
                <a:uFillTx/>
                <a:latin typeface="DIN Condensed" pitchFamily="2" charset="0"/>
                <a:ea typeface="+mn-ea"/>
                <a:cs typeface="Arial"/>
                <a:sym typeface="Arial"/>
              </a:rPr>
              <a:t>LeSS</a:t>
            </a:r>
            <a:r>
              <a:rPr kumimoji="0" lang="en-US" sz="1600" b="0" i="0" u="none" strike="noStrike" kern="1200" cap="none" spc="0" normalizeH="0" baseline="0" noProof="0" dirty="0">
                <a:ln>
                  <a:noFill/>
                </a:ln>
                <a:solidFill>
                  <a:prstClr val="white"/>
                </a:solidFill>
                <a:effectLst/>
                <a:uLnTx/>
                <a:uFillTx/>
                <a:latin typeface="DIN Condensed" pitchFamily="2" charset="0"/>
                <a:ea typeface="+mn-ea"/>
                <a:cs typeface="Arial"/>
                <a:sym typeface="Arial"/>
              </a:rPr>
              <a:t> Practitioner / SPC</a:t>
            </a:r>
          </a:p>
          <a:p>
            <a:pPr marL="0" marR="0" lvl="0" indent="0" algn="l" defTabSz="72933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DIN Condensed" pitchFamily="2" charset="0"/>
                <a:ea typeface="+mn-ea"/>
                <a:cs typeface="Arial"/>
                <a:sym typeface="Arial"/>
              </a:rPr>
              <a:t>@AstraZeneca 1999-2012</a:t>
            </a:r>
          </a:p>
          <a:p>
            <a:pPr marL="0" marR="0" lvl="0" indent="0" algn="l" defTabSz="72933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DIN Condensed" pitchFamily="2" charset="0"/>
                <a:ea typeface="+mn-ea"/>
                <a:cs typeface="Arial"/>
                <a:sym typeface="Arial"/>
              </a:rPr>
              <a:t>@</a:t>
            </a:r>
            <a:r>
              <a:rPr kumimoji="0" lang="en-US" sz="1600" b="0" i="0" u="none" strike="noStrike" kern="1200" cap="none" spc="0" normalizeH="0" baseline="0" noProof="0" dirty="0" err="1">
                <a:ln>
                  <a:noFill/>
                </a:ln>
                <a:solidFill>
                  <a:prstClr val="white"/>
                </a:solidFill>
                <a:effectLst/>
                <a:uLnTx/>
                <a:uFillTx/>
                <a:latin typeface="DIN Condensed" pitchFamily="2" charset="0"/>
                <a:ea typeface="+mn-ea"/>
                <a:cs typeface="Arial"/>
                <a:sym typeface="Arial"/>
              </a:rPr>
              <a:t>Softhouse</a:t>
            </a:r>
            <a:r>
              <a:rPr kumimoji="0" lang="en-US" sz="1600" b="0" i="0" u="none" strike="noStrike" kern="1200" cap="none" spc="0" normalizeH="0" baseline="0" noProof="0" dirty="0">
                <a:ln>
                  <a:noFill/>
                </a:ln>
                <a:solidFill>
                  <a:prstClr val="white"/>
                </a:solidFill>
                <a:effectLst/>
                <a:uLnTx/>
                <a:uFillTx/>
                <a:latin typeface="DIN Condensed" pitchFamily="2" charset="0"/>
                <a:ea typeface="+mn-ea"/>
                <a:cs typeface="Arial"/>
                <a:sym typeface="Arial"/>
              </a:rPr>
              <a:t> 2012-2017</a:t>
            </a:r>
          </a:p>
          <a:p>
            <a:pPr marL="0" marR="0" lvl="0" indent="0" algn="l" defTabSz="72933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DIN Condensed" pitchFamily="2" charset="0"/>
                <a:ea typeface="+mn-ea"/>
                <a:cs typeface="Arial"/>
                <a:sym typeface="Arial"/>
              </a:rPr>
              <a:t>@</a:t>
            </a:r>
            <a:r>
              <a:rPr kumimoji="0" lang="en-US" sz="1600" b="0" i="0" u="none" strike="noStrike" kern="1200" cap="none" spc="0" normalizeH="0" baseline="0" noProof="0" dirty="0" err="1">
                <a:ln>
                  <a:noFill/>
                </a:ln>
                <a:solidFill>
                  <a:prstClr val="white"/>
                </a:solidFill>
                <a:effectLst/>
                <a:uLnTx/>
                <a:uFillTx/>
                <a:latin typeface="DIN Condensed" pitchFamily="2" charset="0"/>
                <a:ea typeface="+mn-ea"/>
                <a:cs typeface="Arial"/>
                <a:sym typeface="Arial"/>
              </a:rPr>
              <a:t>Squeed</a:t>
            </a:r>
            <a:r>
              <a:rPr kumimoji="0" lang="en-US" sz="1600" b="0" i="0" u="none" strike="noStrike" kern="1200" cap="none" spc="0" normalizeH="0" baseline="0" noProof="0" dirty="0">
                <a:ln>
                  <a:noFill/>
                </a:ln>
                <a:solidFill>
                  <a:prstClr val="white"/>
                </a:solidFill>
                <a:effectLst/>
                <a:uLnTx/>
                <a:uFillTx/>
                <a:latin typeface="DIN Condensed" pitchFamily="2" charset="0"/>
                <a:ea typeface="+mn-ea"/>
                <a:cs typeface="Arial"/>
                <a:sym typeface="Arial"/>
              </a:rPr>
              <a:t> 2017-</a:t>
            </a:r>
          </a:p>
          <a:p>
            <a:pPr marL="0" marR="0" lvl="0" indent="0" algn="l" defTabSz="729335"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DIN Condensed" pitchFamily="2" charset="0"/>
              <a:ea typeface="+mn-ea"/>
              <a:cs typeface="Arial"/>
            </a:endParaRPr>
          </a:p>
        </p:txBody>
      </p:sp>
      <p:pic>
        <p:nvPicPr>
          <p:cNvPr id="5" name="Bildobjekt 4">
            <a:extLst>
              <a:ext uri="{FF2B5EF4-FFF2-40B4-BE49-F238E27FC236}">
                <a16:creationId xmlns:a16="http://schemas.microsoft.com/office/drawing/2014/main" xmlns="" id="{426272B8-8E89-4785-9374-3E4D4888EDE0}"/>
              </a:ext>
            </a:extLst>
          </p:cNvPr>
          <p:cNvPicPr>
            <a:picLocks noChangeAspect="1"/>
          </p:cNvPicPr>
          <p:nvPr/>
        </p:nvPicPr>
        <p:blipFill rotWithShape="1">
          <a:blip r:embed="rId9"/>
          <a:srcRect l="2904" t="3077" r="3885" b="2523"/>
          <a:stretch/>
        </p:blipFill>
        <p:spPr>
          <a:xfrm>
            <a:off x="6631132" y="1363508"/>
            <a:ext cx="1979468" cy="2004727"/>
          </a:xfrm>
          <a:prstGeom prst="rect">
            <a:avLst/>
          </a:prstGeom>
        </p:spPr>
      </p:pic>
      <p:sp>
        <p:nvSpPr>
          <p:cNvPr id="8" name="textruta 7">
            <a:extLst>
              <a:ext uri="{FF2B5EF4-FFF2-40B4-BE49-F238E27FC236}">
                <a16:creationId xmlns:a16="http://schemas.microsoft.com/office/drawing/2014/main" xmlns="" id="{39573659-F8CF-4DC1-895D-CE28118D74F3}"/>
              </a:ext>
            </a:extLst>
          </p:cNvPr>
          <p:cNvSpPr txBox="1"/>
          <p:nvPr/>
        </p:nvSpPr>
        <p:spPr>
          <a:xfrm>
            <a:off x="1582382" y="4574259"/>
            <a:ext cx="902723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sng" strike="noStrike" kern="1200" cap="none" spc="0" normalizeH="0" baseline="0" noProof="0" dirty="0">
                <a:ln>
                  <a:noFill/>
                </a:ln>
                <a:solidFill>
                  <a:prstClr val="white"/>
                </a:solidFill>
                <a:effectLst/>
                <a:uLnTx/>
                <a:uFillTx/>
                <a:latin typeface="Forte" panose="03060902040502070203" pitchFamily="66" charset="0"/>
                <a:ea typeface="+mn-ea"/>
                <a:cs typeface="+mn-cs"/>
              </a:rPr>
              <a:t>“You cannot scale crappy code!”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Eras Light ITC" panose="020B0402030504020804" pitchFamily="34" charset="0"/>
                <a:ea typeface="+mn-ea"/>
                <a:cs typeface="+mn-cs"/>
              </a:rPr>
              <a:t>Today’s industry changes faster and faster and the products need to be delivered faster and faster to the end customers. This put extra requirements on the product quality and is fundamental when working DevOps, which is essential in SAFe framework.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Eras Light ITC" panose="020B04020305040208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Eras Light ITC" panose="020B0402030504020804" pitchFamily="34" charset="0"/>
                <a:ea typeface="+mn-ea"/>
                <a:cs typeface="+mn-cs"/>
              </a:rPr>
              <a:t>Come and listen to how essential tests is when working using the Scaled Agile Framework.</a:t>
            </a:r>
            <a:endParaRPr kumimoji="0" lang="en-GB" sz="1800" b="0" i="0" u="none" strike="noStrike" kern="1200" cap="none" spc="0" normalizeH="0" baseline="0" noProof="0" dirty="0">
              <a:ln>
                <a:noFill/>
              </a:ln>
              <a:solidFill>
                <a:prstClr val="white"/>
              </a:solidFill>
              <a:effectLst/>
              <a:uLnTx/>
              <a:uFillTx/>
              <a:latin typeface="Eras Light ITC" panose="020B0402030504020804" pitchFamily="34" charset="0"/>
              <a:ea typeface="+mn-ea"/>
              <a:cs typeface="+mn-cs"/>
            </a:endParaRPr>
          </a:p>
        </p:txBody>
      </p:sp>
      <p:pic>
        <p:nvPicPr>
          <p:cNvPr id="15" name="Bildobjekt 14">
            <a:extLst>
              <a:ext uri="{FF2B5EF4-FFF2-40B4-BE49-F238E27FC236}">
                <a16:creationId xmlns:a16="http://schemas.microsoft.com/office/drawing/2014/main" xmlns="" id="{3CB55B92-095F-0349-9EDD-68F70478BAF2}"/>
              </a:ext>
            </a:extLst>
          </p:cNvPr>
          <p:cNvPicPr>
            <a:picLocks noChangeAspect="1"/>
          </p:cNvPicPr>
          <p:nvPr/>
        </p:nvPicPr>
        <p:blipFill>
          <a:blip r:embed="rId7"/>
          <a:stretch>
            <a:fillRect/>
          </a:stretch>
        </p:blipFill>
        <p:spPr>
          <a:xfrm>
            <a:off x="6769321" y="3453104"/>
            <a:ext cx="464950" cy="464950"/>
          </a:xfrm>
          <a:prstGeom prst="rect">
            <a:avLst/>
          </a:prstGeom>
        </p:spPr>
      </p:pic>
      <p:pic>
        <p:nvPicPr>
          <p:cNvPr id="4" name="Bildobjekt 3">
            <a:extLst>
              <a:ext uri="{FF2B5EF4-FFF2-40B4-BE49-F238E27FC236}">
                <a16:creationId xmlns:a16="http://schemas.microsoft.com/office/drawing/2014/main" xmlns="" id="{9C793596-F490-8D4D-9C2F-0B7BBA4F8BF0}"/>
              </a:ext>
            </a:extLst>
          </p:cNvPr>
          <p:cNvPicPr>
            <a:picLocks noChangeAspect="1"/>
          </p:cNvPicPr>
          <p:nvPr/>
        </p:nvPicPr>
        <p:blipFill>
          <a:blip r:embed="rId10"/>
          <a:stretch>
            <a:fillRect/>
          </a:stretch>
        </p:blipFill>
        <p:spPr>
          <a:xfrm>
            <a:off x="7355716" y="3465828"/>
            <a:ext cx="489933" cy="489933"/>
          </a:xfrm>
          <a:prstGeom prst="rect">
            <a:avLst/>
          </a:prstGeom>
        </p:spPr>
      </p:pic>
    </p:spTree>
    <p:extLst>
      <p:ext uri="{BB962C8B-B14F-4D97-AF65-F5344CB8AC3E}">
        <p14:creationId xmlns:p14="http://schemas.microsoft.com/office/powerpoint/2010/main" val="1627512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xmlns="" id="{A1706842-643A-C647-88D2-1E1FAB7CEB65}"/>
              </a:ext>
            </a:extLst>
          </p:cNvPr>
          <p:cNvPicPr>
            <a:picLocks noChangeAspect="1"/>
          </p:cNvPicPr>
          <p:nvPr/>
        </p:nvPicPr>
        <p:blipFill>
          <a:blip r:embed="rId3"/>
          <a:stretch>
            <a:fillRect/>
          </a:stretch>
        </p:blipFill>
        <p:spPr>
          <a:xfrm>
            <a:off x="-195072" y="-950976"/>
            <a:ext cx="12387072" cy="9290304"/>
          </a:xfrm>
          <a:prstGeom prst="rect">
            <a:avLst/>
          </a:prstGeom>
          <a:effectLst>
            <a:glow rad="127000">
              <a:schemeClr val="accent1"/>
            </a:glow>
          </a:effectLst>
        </p:spPr>
      </p:pic>
      <p:sp>
        <p:nvSpPr>
          <p:cNvPr id="4" name="textruta 3">
            <a:extLst>
              <a:ext uri="{FF2B5EF4-FFF2-40B4-BE49-F238E27FC236}">
                <a16:creationId xmlns:a16="http://schemas.microsoft.com/office/drawing/2014/main" xmlns="" id="{CBC9D7B1-76A3-FC49-A3CF-23A513A98762}"/>
              </a:ext>
            </a:extLst>
          </p:cNvPr>
          <p:cNvSpPr txBox="1"/>
          <p:nvPr/>
        </p:nvSpPr>
        <p:spPr>
          <a:xfrm>
            <a:off x="8156448" y="5934670"/>
            <a:ext cx="3822192" cy="923330"/>
          </a:xfrm>
          <a:prstGeom prst="rect">
            <a:avLst/>
          </a:prstGeom>
          <a:noFill/>
        </p:spPr>
        <p:txBody>
          <a:bodyPr wrap="square" rtlCol="0">
            <a:spAutoFit/>
          </a:bodyPr>
          <a:lstStyle/>
          <a:p>
            <a:pPr algn="r"/>
            <a:r>
              <a:rPr lang="sv-SE" sz="5400" b="1" i="1" dirty="0" err="1">
                <a:solidFill>
                  <a:schemeClr val="bg1"/>
                </a:solidFill>
              </a:rPr>
              <a:t>Complexity</a:t>
            </a:r>
            <a:endParaRPr lang="sv-SE" sz="5400" b="1" i="1" dirty="0">
              <a:solidFill>
                <a:schemeClr val="bg1"/>
              </a:solidFill>
            </a:endParaRPr>
          </a:p>
        </p:txBody>
      </p:sp>
    </p:spTree>
    <p:extLst>
      <p:ext uri="{BB962C8B-B14F-4D97-AF65-F5344CB8AC3E}">
        <p14:creationId xmlns:p14="http://schemas.microsoft.com/office/powerpoint/2010/main" val="2339332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Agile Manifesto</a:t>
            </a:r>
          </a:p>
        </p:txBody>
      </p:sp>
      <p:pic>
        <p:nvPicPr>
          <p:cNvPr id="4" name="Picture 3"/>
          <p:cNvPicPr>
            <a:picLocks noChangeAspect="1"/>
          </p:cNvPicPr>
          <p:nvPr/>
        </p:nvPicPr>
        <p:blipFill>
          <a:blip r:embed="rId2"/>
          <a:stretch>
            <a:fillRect/>
          </a:stretch>
        </p:blipFill>
        <p:spPr>
          <a:xfrm>
            <a:off x="1614854" y="1117600"/>
            <a:ext cx="8614833" cy="5168900"/>
          </a:xfrm>
          <a:prstGeom prst="rect">
            <a:avLst/>
          </a:prstGeom>
        </p:spPr>
      </p:pic>
      <p:sp>
        <p:nvSpPr>
          <p:cNvPr id="5" name="Rectangle 4"/>
          <p:cNvSpPr/>
          <p:nvPr/>
        </p:nvSpPr>
        <p:spPr>
          <a:xfrm rot="20885127">
            <a:off x="2404584" y="2824886"/>
            <a:ext cx="7035370" cy="1754326"/>
          </a:xfrm>
          <a:prstGeom prst="rect">
            <a:avLst/>
          </a:prstGeom>
          <a:solidFill>
            <a:schemeClr val="bg1">
              <a:alpha val="68000"/>
            </a:schemeClr>
          </a:solid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FAST</a:t>
            </a:r>
          </a:p>
          <a:p>
            <a:pPr algn="ctr"/>
            <a:r>
              <a:rPr lang="en-US" sz="5400" b="1" cap="none" spc="0" dirty="0">
                <a:ln/>
                <a:solidFill>
                  <a:schemeClr val="accent4"/>
                </a:solidFill>
                <a:effectLst/>
              </a:rPr>
              <a:t>FEEDABACK</a:t>
            </a:r>
          </a:p>
        </p:txBody>
      </p:sp>
    </p:spTree>
    <p:extLst>
      <p:ext uri="{BB962C8B-B14F-4D97-AF65-F5344CB8AC3E}">
        <p14:creationId xmlns:p14="http://schemas.microsoft.com/office/powerpoint/2010/main" val="196909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10" presetClass="emph" presetSubtype="0" grpId="1" nodeType="withEffect">
                                  <p:stCondLst>
                                    <p:cond delay="0"/>
                                  </p:stCondLst>
                                  <p:endCondLst>
                                    <p:cond evt="onNext" delay="0">
                                      <p:tgtEl>
                                        <p:sldTgt/>
                                      </p:tgtEl>
                                    </p:cond>
                                  </p:endCondLst>
                                  <p:iterate type="lt">
                                    <p:tmPct val="0"/>
                                  </p:iterate>
                                  <p:childTnLst>
                                    <p:anim calcmode="discrete" valueType="str">
                                      <p:cBhvr override="childStyle">
                                        <p:cTn id="12" dur="2000" fill="hold"/>
                                        <p:tgtEl>
                                          <p:spTgt spid="5"/>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xmlns="" id="{D3EDB37A-062A-2047-8F7F-3BAFF09655DF}"/>
              </a:ext>
            </a:extLst>
          </p:cNvPr>
          <p:cNvPicPr>
            <a:picLocks noChangeAspect="1"/>
          </p:cNvPicPr>
          <p:nvPr/>
        </p:nvPicPr>
        <p:blipFill>
          <a:blip r:embed="rId3"/>
          <a:stretch>
            <a:fillRect/>
          </a:stretch>
        </p:blipFill>
        <p:spPr>
          <a:xfrm>
            <a:off x="0" y="0"/>
            <a:ext cx="12192000" cy="6857896"/>
          </a:xfrm>
          <a:prstGeom prst="rect">
            <a:avLst/>
          </a:prstGeom>
        </p:spPr>
      </p:pic>
      <p:grpSp>
        <p:nvGrpSpPr>
          <p:cNvPr id="11" name="Group 10"/>
          <p:cNvGrpSpPr/>
          <p:nvPr/>
        </p:nvGrpSpPr>
        <p:grpSpPr>
          <a:xfrm>
            <a:off x="2189083" y="108254"/>
            <a:ext cx="9411995" cy="6017596"/>
            <a:chOff x="2335020" y="115358"/>
            <a:chExt cx="10039462" cy="6418769"/>
          </a:xfrm>
        </p:grpSpPr>
        <p:sp>
          <p:nvSpPr>
            <p:cNvPr id="4" name="Rectangle 3"/>
            <p:cNvSpPr/>
            <p:nvPr/>
          </p:nvSpPr>
          <p:spPr>
            <a:xfrm>
              <a:off x="3759841" y="144995"/>
              <a:ext cx="2568224" cy="923263"/>
            </a:xfrm>
            <a:prstGeom prst="rect">
              <a:avLst/>
            </a:prstGeom>
            <a:noFill/>
          </p:spPr>
          <p:txBody>
            <a:bodyPr wrap="none" lIns="85725" tIns="42863" rIns="85725" bIns="42863">
              <a:spAutoFit/>
            </a:bodyPr>
            <a:lstStyle/>
            <a:p>
              <a:pPr algn="ctr">
                <a:buClr>
                  <a:srgbClr val="000000"/>
                </a:buClr>
                <a:buFont typeface="Arial"/>
                <a:buNone/>
              </a:pPr>
              <a:r>
                <a:rPr lang="en-US" sz="5062" kern="0" dirty="0">
                  <a:ln w="0"/>
                  <a:solidFill>
                    <a:srgbClr val="000000"/>
                  </a:solidFill>
                  <a:effectLst>
                    <a:outerShdw blurRad="38100" dist="19050" dir="2700000" algn="tl" rotWithShape="0">
                      <a:srgbClr val="000000">
                        <a:alpha val="40000"/>
                      </a:srgbClr>
                    </a:outerShdw>
                  </a:effectLst>
                  <a:cs typeface="Arial"/>
                  <a:sym typeface="Arial"/>
                </a:rPr>
                <a:t>NEXUS</a:t>
              </a:r>
            </a:p>
          </p:txBody>
        </p:sp>
        <p:sp>
          <p:nvSpPr>
            <p:cNvPr id="5" name="Rectangle 4"/>
            <p:cNvSpPr/>
            <p:nvPr/>
          </p:nvSpPr>
          <p:spPr>
            <a:xfrm>
              <a:off x="9427186" y="5610864"/>
              <a:ext cx="764313" cy="923263"/>
            </a:xfrm>
            <a:prstGeom prst="rect">
              <a:avLst/>
            </a:prstGeom>
            <a:noFill/>
          </p:spPr>
          <p:txBody>
            <a:bodyPr wrap="none" lIns="85725" tIns="42863" rIns="85725" bIns="42863">
              <a:spAutoFit/>
            </a:bodyPr>
            <a:lstStyle/>
            <a:p>
              <a:pPr algn="ctr">
                <a:buClr>
                  <a:srgbClr val="000000"/>
                </a:buClr>
                <a:buFont typeface="Arial"/>
                <a:buNone/>
              </a:pPr>
              <a:r>
                <a:rPr lang="en-US" sz="5062" kern="0" dirty="0">
                  <a:ln w="0"/>
                  <a:solidFill>
                    <a:srgbClr val="000000"/>
                  </a:solidFill>
                  <a:effectLst>
                    <a:outerShdw blurRad="38100" dist="19050" dir="2700000" algn="tl" rotWithShape="0">
                      <a:srgbClr val="000000">
                        <a:alpha val="40000"/>
                      </a:srgbClr>
                    </a:outerShdw>
                  </a:effectLst>
                  <a:cs typeface="Arial"/>
                  <a:sym typeface="Arial"/>
                </a:rPr>
                <a:t>...</a:t>
              </a:r>
            </a:p>
          </p:txBody>
        </p:sp>
        <p:sp>
          <p:nvSpPr>
            <p:cNvPr id="6" name="Rectangle 5"/>
            <p:cNvSpPr/>
            <p:nvPr/>
          </p:nvSpPr>
          <p:spPr>
            <a:xfrm>
              <a:off x="6689742" y="115358"/>
              <a:ext cx="1915054" cy="923263"/>
            </a:xfrm>
            <a:prstGeom prst="rect">
              <a:avLst/>
            </a:prstGeom>
            <a:noFill/>
          </p:spPr>
          <p:txBody>
            <a:bodyPr wrap="none" lIns="85725" tIns="42863" rIns="85725" bIns="42863">
              <a:spAutoFit/>
            </a:bodyPr>
            <a:lstStyle/>
            <a:p>
              <a:pPr algn="ctr">
                <a:buClr>
                  <a:srgbClr val="000000"/>
                </a:buClr>
                <a:buFont typeface="Arial"/>
                <a:buNone/>
              </a:pPr>
              <a:r>
                <a:rPr lang="en-US" sz="5062" kern="0" dirty="0">
                  <a:ln w="0"/>
                  <a:solidFill>
                    <a:srgbClr val="000000"/>
                  </a:solidFill>
                  <a:effectLst>
                    <a:outerShdw blurRad="38100" dist="19050" dir="2700000" algn="tl" rotWithShape="0">
                      <a:srgbClr val="000000">
                        <a:alpha val="40000"/>
                      </a:srgbClr>
                    </a:outerShdw>
                  </a:effectLst>
                  <a:cs typeface="Arial"/>
                  <a:sym typeface="Arial"/>
                </a:rPr>
                <a:t>SAFe</a:t>
              </a:r>
            </a:p>
          </p:txBody>
        </p:sp>
        <p:sp>
          <p:nvSpPr>
            <p:cNvPr id="7" name="Rectangle 6"/>
            <p:cNvSpPr/>
            <p:nvPr/>
          </p:nvSpPr>
          <p:spPr>
            <a:xfrm>
              <a:off x="2335020" y="2124025"/>
              <a:ext cx="1644896" cy="923263"/>
            </a:xfrm>
            <a:prstGeom prst="rect">
              <a:avLst/>
            </a:prstGeom>
            <a:noFill/>
          </p:spPr>
          <p:txBody>
            <a:bodyPr wrap="none" lIns="85725" tIns="42863" rIns="85725" bIns="42863">
              <a:spAutoFit/>
            </a:bodyPr>
            <a:lstStyle/>
            <a:p>
              <a:pPr algn="ctr">
                <a:buClr>
                  <a:srgbClr val="000000"/>
                </a:buClr>
                <a:buFont typeface="Arial"/>
                <a:buNone/>
              </a:pPr>
              <a:r>
                <a:rPr lang="en-US" sz="5062" kern="0" dirty="0">
                  <a:ln w="0"/>
                  <a:solidFill>
                    <a:srgbClr val="000000"/>
                  </a:solidFill>
                  <a:effectLst>
                    <a:outerShdw blurRad="38100" dist="19050" dir="2700000" algn="tl" rotWithShape="0">
                      <a:srgbClr val="000000">
                        <a:alpha val="40000"/>
                      </a:srgbClr>
                    </a:outerShdw>
                  </a:effectLst>
                  <a:cs typeface="Arial"/>
                  <a:sym typeface="Arial"/>
                </a:rPr>
                <a:t>DAD</a:t>
              </a:r>
            </a:p>
          </p:txBody>
        </p:sp>
        <p:sp>
          <p:nvSpPr>
            <p:cNvPr id="8" name="Rectangle 7"/>
            <p:cNvSpPr/>
            <p:nvPr/>
          </p:nvSpPr>
          <p:spPr>
            <a:xfrm>
              <a:off x="8546602" y="1903844"/>
              <a:ext cx="1644896" cy="923263"/>
            </a:xfrm>
            <a:prstGeom prst="rect">
              <a:avLst/>
            </a:prstGeom>
            <a:noFill/>
          </p:spPr>
          <p:txBody>
            <a:bodyPr wrap="none" lIns="85725" tIns="42863" rIns="85725" bIns="42863">
              <a:spAutoFit/>
            </a:bodyPr>
            <a:lstStyle/>
            <a:p>
              <a:pPr algn="ctr">
                <a:buClr>
                  <a:srgbClr val="000000"/>
                </a:buClr>
                <a:buFont typeface="Arial"/>
                <a:buNone/>
              </a:pPr>
              <a:r>
                <a:rPr lang="en-US" sz="5062" kern="0" dirty="0">
                  <a:ln w="0"/>
                  <a:solidFill>
                    <a:srgbClr val="000000"/>
                  </a:solidFill>
                  <a:effectLst>
                    <a:outerShdw blurRad="38100" dist="19050" dir="2700000" algn="tl" rotWithShape="0">
                      <a:srgbClr val="000000">
                        <a:alpha val="40000"/>
                      </a:srgbClr>
                    </a:outerShdw>
                  </a:effectLst>
                  <a:cs typeface="Arial"/>
                  <a:sym typeface="Arial"/>
                </a:rPr>
                <a:t>Less</a:t>
              </a:r>
            </a:p>
          </p:txBody>
        </p:sp>
        <p:sp>
          <p:nvSpPr>
            <p:cNvPr id="10" name="Rectangle 9"/>
            <p:cNvSpPr/>
            <p:nvPr/>
          </p:nvSpPr>
          <p:spPr>
            <a:xfrm>
              <a:off x="7523580" y="806752"/>
              <a:ext cx="4850902" cy="923263"/>
            </a:xfrm>
            <a:prstGeom prst="rect">
              <a:avLst/>
            </a:prstGeom>
            <a:noFill/>
          </p:spPr>
          <p:txBody>
            <a:bodyPr wrap="none" lIns="85725" tIns="42863" rIns="85725" bIns="42863">
              <a:spAutoFit/>
            </a:bodyPr>
            <a:lstStyle/>
            <a:p>
              <a:pPr algn="ctr">
                <a:buClr>
                  <a:srgbClr val="000000"/>
                </a:buClr>
                <a:buFont typeface="Arial"/>
                <a:buNone/>
              </a:pPr>
              <a:r>
                <a:rPr lang="en-US" sz="5062" kern="0" dirty="0">
                  <a:ln w="0"/>
                  <a:solidFill>
                    <a:srgbClr val="000000"/>
                  </a:solidFill>
                  <a:effectLst>
                    <a:outerShdw blurRad="38100" dist="19050" dir="2700000" algn="tl" rotWithShape="0">
                      <a:srgbClr val="000000">
                        <a:alpha val="40000"/>
                      </a:srgbClr>
                    </a:outerShdw>
                  </a:effectLst>
                  <a:cs typeface="Arial"/>
                  <a:sym typeface="Arial"/>
                </a:rPr>
                <a:t>Agility @ Scale</a:t>
              </a:r>
            </a:p>
          </p:txBody>
        </p:sp>
      </p:grpSp>
      <p:sp>
        <p:nvSpPr>
          <p:cNvPr id="12" name="Rectangle 11"/>
          <p:cNvSpPr/>
          <p:nvPr/>
        </p:nvSpPr>
        <p:spPr>
          <a:xfrm>
            <a:off x="-322355" y="919401"/>
            <a:ext cx="5051063" cy="865559"/>
          </a:xfrm>
          <a:prstGeom prst="rect">
            <a:avLst/>
          </a:prstGeom>
          <a:noFill/>
        </p:spPr>
        <p:txBody>
          <a:bodyPr wrap="none" lIns="85725" tIns="42863" rIns="85725" bIns="42863">
            <a:spAutoFit/>
          </a:bodyPr>
          <a:lstStyle/>
          <a:p>
            <a:pPr algn="ctr">
              <a:buClr>
                <a:srgbClr val="000000"/>
              </a:buClr>
              <a:buFont typeface="Arial"/>
              <a:buNone/>
            </a:pPr>
            <a:r>
              <a:rPr lang="en-US" sz="5062" kern="0" dirty="0" err="1">
                <a:ln w="0"/>
                <a:solidFill>
                  <a:srgbClr val="000000"/>
                </a:solidFill>
                <a:effectLst>
                  <a:outerShdw blurRad="38100" dist="19050" dir="2700000" algn="tl" rotWithShape="0">
                    <a:srgbClr val="000000">
                      <a:alpha val="40000"/>
                    </a:srgbClr>
                  </a:outerShdw>
                </a:effectLst>
                <a:cs typeface="Arial"/>
                <a:sym typeface="Arial"/>
              </a:rPr>
              <a:t>Agile@SPOTIFY</a:t>
            </a:r>
            <a:endParaRPr lang="en-US" sz="5062" kern="0" dirty="0">
              <a:ln w="0"/>
              <a:solidFill>
                <a:srgbClr val="000000"/>
              </a:solidFill>
              <a:effectLst>
                <a:outerShdw blurRad="38100" dist="19050" dir="2700000" algn="tl" rotWithShape="0">
                  <a:srgbClr val="000000">
                    <a:alpha val="40000"/>
                  </a:srgbClr>
                </a:outerShdw>
              </a:effectLst>
              <a:cs typeface="Arial"/>
              <a:sym typeface="Arial"/>
            </a:endParaRPr>
          </a:p>
        </p:txBody>
      </p:sp>
      <p:sp>
        <p:nvSpPr>
          <p:cNvPr id="3" name="Slide Number Placeholder 2"/>
          <p:cNvSpPr>
            <a:spLocks noGrp="1"/>
          </p:cNvSpPr>
          <p:nvPr>
            <p:ph type="sldNum" idx="12"/>
          </p:nvPr>
        </p:nvSpPr>
        <p:spPr>
          <a:xfrm>
            <a:off x="5933330" y="7679645"/>
            <a:ext cx="318993" cy="228021"/>
          </a:xfrm>
        </p:spPr>
        <p:txBody>
          <a:bodyPr/>
          <a:lstStyle/>
          <a:p>
            <a:fld id="{00000000-1234-1234-1234-123412341234}" type="slidenum">
              <a:rPr lang="en-US" smtClean="0"/>
              <a:pPr/>
              <a:t>6</a:t>
            </a:fld>
            <a:endParaRPr lang="en-US"/>
          </a:p>
        </p:txBody>
      </p:sp>
      <p:sp>
        <p:nvSpPr>
          <p:cNvPr id="15" name="textruta 14">
            <a:extLst>
              <a:ext uri="{FF2B5EF4-FFF2-40B4-BE49-F238E27FC236}">
                <a16:creationId xmlns:a16="http://schemas.microsoft.com/office/drawing/2014/main" xmlns="" id="{95122162-BD2D-CD48-87AE-483252D0DCB7}"/>
              </a:ext>
            </a:extLst>
          </p:cNvPr>
          <p:cNvSpPr txBox="1"/>
          <p:nvPr/>
        </p:nvSpPr>
        <p:spPr>
          <a:xfrm>
            <a:off x="2960128" y="3149087"/>
            <a:ext cx="6180807" cy="1569660"/>
          </a:xfrm>
          <a:prstGeom prst="rect">
            <a:avLst/>
          </a:prstGeom>
          <a:noFill/>
        </p:spPr>
        <p:txBody>
          <a:bodyPr wrap="square" rtlCol="0">
            <a:spAutoFit/>
          </a:bodyPr>
          <a:lstStyle/>
          <a:p>
            <a:pPr algn="ctr">
              <a:buClr>
                <a:srgbClr val="000000"/>
              </a:buClr>
              <a:buFont typeface="Arial"/>
              <a:buNone/>
            </a:pPr>
            <a:r>
              <a:rPr lang="sv-SE" sz="9600" kern="0" spc="211" dirty="0">
                <a:ln>
                  <a:solidFill>
                    <a:srgbClr val="000000"/>
                  </a:solidFill>
                </a:ln>
                <a:gradFill flip="none" rotWithShape="1">
                  <a:gsLst>
                    <a:gs pos="98000">
                      <a:srgbClr val="EACD00"/>
                    </a:gs>
                    <a:gs pos="0">
                      <a:srgbClr val="FF0000"/>
                    </a:gs>
                    <a:gs pos="50000">
                      <a:srgbClr val="FAE232">
                        <a:lumMod val="75000"/>
                        <a:shade val="67500"/>
                        <a:satMod val="115000"/>
                      </a:srgbClr>
                    </a:gs>
                    <a:gs pos="93000">
                      <a:srgbClr val="FAE232">
                        <a:lumMod val="75000"/>
                        <a:shade val="100000"/>
                        <a:satMod val="115000"/>
                      </a:srgbClr>
                    </a:gs>
                  </a:gsLst>
                  <a:lin ang="2700000" scaled="1"/>
                  <a:tileRect/>
                </a:gradFill>
                <a:latin typeface="DIN Condensed" pitchFamily="2" charset="0"/>
                <a:cs typeface="Arial"/>
                <a:sym typeface="Arial"/>
              </a:rPr>
              <a:t>DON’T </a:t>
            </a:r>
          </a:p>
        </p:txBody>
      </p:sp>
    </p:spTree>
    <p:extLst>
      <p:ext uri="{BB962C8B-B14F-4D97-AF65-F5344CB8AC3E}">
        <p14:creationId xmlns:p14="http://schemas.microsoft.com/office/powerpoint/2010/main" val="389502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8" presetClass="entr" presetSubtype="0" accel="50000" fill="hold" grpId="0" nodeType="clickEffect">
                                  <p:stCondLst>
                                    <p:cond delay="0"/>
                                  </p:stCondLst>
                                  <p:iterate type="lt">
                                    <p:tmPct val="50000"/>
                                  </p:iterate>
                                  <p:childTnLst>
                                    <p:set>
                                      <p:cBhvr>
                                        <p:cTn id="12" dur="1" fill="hold">
                                          <p:stCondLst>
                                            <p:cond delay="0"/>
                                          </p:stCondLst>
                                        </p:cTn>
                                        <p:tgtEl>
                                          <p:spTgt spid="15"/>
                                        </p:tgtEl>
                                        <p:attrNameLst>
                                          <p:attrName>style.visibility</p:attrName>
                                        </p:attrNameLst>
                                      </p:cBhvr>
                                      <p:to>
                                        <p:strVal val="visible"/>
                                      </p:to>
                                    </p:set>
                                    <p:set>
                                      <p:cBhvr>
                                        <p:cTn id="13" dur="455" fill="hold">
                                          <p:stCondLst>
                                            <p:cond delay="0"/>
                                          </p:stCondLst>
                                        </p:cTn>
                                        <p:tgtEl>
                                          <p:spTgt spid="15"/>
                                        </p:tgtEl>
                                        <p:attrNameLst>
                                          <p:attrName>style.rotation</p:attrName>
                                        </p:attrNameLst>
                                      </p:cBhvr>
                                      <p:to>
                                        <p:strVal val="-45.0"/>
                                      </p:to>
                                    </p:set>
                                    <p:anim calcmode="lin" valueType="num">
                                      <p:cBhvr>
                                        <p:cTn id="14" dur="455" fill="hold">
                                          <p:stCondLst>
                                            <p:cond delay="455"/>
                                          </p:stCondLst>
                                        </p:cTn>
                                        <p:tgtEl>
                                          <p:spTgt spid="15"/>
                                        </p:tgtEl>
                                        <p:attrNameLst>
                                          <p:attrName>style.rotation</p:attrName>
                                        </p:attrNameLst>
                                      </p:cBhvr>
                                      <p:tavLst>
                                        <p:tav tm="0">
                                          <p:val>
                                            <p:fltVal val="-45"/>
                                          </p:val>
                                        </p:tav>
                                        <p:tav tm="69900">
                                          <p:val>
                                            <p:fltVal val="45"/>
                                          </p:val>
                                        </p:tav>
                                        <p:tav tm="100000">
                                          <p:val>
                                            <p:fltVal val="0"/>
                                          </p:val>
                                        </p:tav>
                                      </p:tavLst>
                                    </p:anim>
                                    <p:anim calcmode="lin" valueType="num">
                                      <p:cBhvr>
                                        <p:cTn id="15" dur="455" fill="hold">
                                          <p:stCondLst>
                                            <p:cond delay="0"/>
                                          </p:stCondLst>
                                        </p:cTn>
                                        <p:tgtEl>
                                          <p:spTgt spid="15"/>
                                        </p:tgtEl>
                                        <p:attrNameLst>
                                          <p:attrName>ppt_y</p:attrName>
                                        </p:attrNameLst>
                                      </p:cBhvr>
                                      <p:tavLst>
                                        <p:tav tm="0">
                                          <p:val>
                                            <p:strVal val="#ppt_y-1"/>
                                          </p:val>
                                        </p:tav>
                                        <p:tav tm="100000">
                                          <p:val>
                                            <p:strVal val="#ppt_y-(0.354*#ppt_w-0.172*#ppt_h)"/>
                                          </p:val>
                                        </p:tav>
                                      </p:tavLst>
                                    </p:anim>
                                    <p:anim calcmode="lin" valueType="num">
                                      <p:cBhvr>
                                        <p:cTn id="16" dur="156" decel="50000" autoRev="1" fill="hold">
                                          <p:stCondLst>
                                            <p:cond delay="455"/>
                                          </p:stCondLst>
                                        </p:cTn>
                                        <p:tgtEl>
                                          <p:spTgt spid="15"/>
                                        </p:tgtEl>
                                        <p:attrNameLst>
                                          <p:attrName>ppt_y</p:attrName>
                                        </p:attrNameLst>
                                      </p:cBhvr>
                                      <p:tavLst>
                                        <p:tav tm="0">
                                          <p:val>
                                            <p:strVal val="#ppt_y-(0.354*#ppt_w-0.172*#ppt_h)"/>
                                          </p:val>
                                        </p:tav>
                                        <p:tav tm="100000">
                                          <p:val>
                                            <p:strVal val="#ppt_y-(0.354*#ppt_w-0.172*#ppt_h)-#ppt_h/2"/>
                                          </p:val>
                                        </p:tav>
                                      </p:tavLst>
                                    </p:anim>
                                    <p:anim calcmode="lin" valueType="num">
                                      <p:cBhvr>
                                        <p:cTn id="17" dur="136" fill="hold">
                                          <p:stCondLst>
                                            <p:cond delay="864"/>
                                          </p:stCondLst>
                                        </p:cTn>
                                        <p:tgtEl>
                                          <p:spTgt spid="1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rot="16200000">
            <a:off x="-934976" y="2886315"/>
            <a:ext cx="4883006" cy="1085371"/>
          </a:xfrm>
        </p:spPr>
        <p:txBody>
          <a:bodyPr>
            <a:normAutofit fontScale="90000"/>
          </a:bodyPr>
          <a:lstStyle/>
          <a:p>
            <a:pPr algn="ctr"/>
            <a:r>
              <a:rPr lang="en-US" sz="9600" b="1" dirty="0"/>
              <a:t>SAFe</a:t>
            </a:r>
          </a:p>
        </p:txBody>
      </p:sp>
      <p:pic>
        <p:nvPicPr>
          <p:cNvPr id="4" name="Picture 3"/>
          <p:cNvPicPr>
            <a:picLocks noChangeAspect="1"/>
          </p:cNvPicPr>
          <p:nvPr/>
        </p:nvPicPr>
        <p:blipFill>
          <a:blip r:embed="rId3"/>
          <a:stretch>
            <a:fillRect/>
          </a:stretch>
        </p:blipFill>
        <p:spPr>
          <a:xfrm>
            <a:off x="2118610" y="0"/>
            <a:ext cx="10073390" cy="6858000"/>
          </a:xfrm>
          <a:prstGeom prst="rect">
            <a:avLst/>
          </a:prstGeom>
        </p:spPr>
      </p:pic>
      <p:sp>
        <p:nvSpPr>
          <p:cNvPr id="5" name="Title 2"/>
          <p:cNvSpPr txBox="1">
            <a:spLocks/>
          </p:cNvSpPr>
          <p:nvPr/>
        </p:nvSpPr>
        <p:spPr>
          <a:xfrm rot="16200000">
            <a:off x="-2857865" y="2886314"/>
            <a:ext cx="6298673" cy="1085371"/>
          </a:xfrm>
          <a:prstGeom prst="rect">
            <a:avLst/>
          </a:prstGeom>
        </p:spPr>
        <p:txBody>
          <a:bodyPr vert="horz" lIns="91440" tIns="45720" rIns="91440" bIns="45720" rtlCol="0" anchor="ctr">
            <a:normAutofit/>
          </a:bodyPr>
          <a:lstStyle>
            <a:lvl1pPr algn="l" defTabSz="914353"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hlinkClick r:id="rId4">
                  <a:extLst>
                    <a:ext uri="{A12FA001-AC4F-418D-AE19-62706E023703}">
                      <ahyp:hlinkClr xmlns:ahyp="http://schemas.microsoft.com/office/drawing/2018/hyperlinkcolor" xmlns="" val="tx"/>
                    </a:ext>
                  </a:extLst>
                </a:hlinkClick>
              </a:rPr>
              <a:t>https://www.scaledagileframework.com/</a:t>
            </a:r>
            <a:endParaRPr lang="en-US" sz="2800" dirty="0"/>
          </a:p>
        </p:txBody>
      </p:sp>
    </p:spTree>
    <p:extLst>
      <p:ext uri="{BB962C8B-B14F-4D97-AF65-F5344CB8AC3E}">
        <p14:creationId xmlns:p14="http://schemas.microsoft.com/office/powerpoint/2010/main" val="532795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2">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4">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Bildobjekt 9">
            <a:extLst>
              <a:ext uri="{FF2B5EF4-FFF2-40B4-BE49-F238E27FC236}">
                <a16:creationId xmlns:a16="http://schemas.microsoft.com/office/drawing/2014/main" xmlns="" id="{F919A5CE-6189-6447-9E00-041AC48830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233" y="1135626"/>
            <a:ext cx="7388101" cy="4586748"/>
          </a:xfrm>
          <a:prstGeom prst="rect">
            <a:avLst/>
          </a:prstGeom>
        </p:spPr>
      </p:pic>
      <p:sp>
        <p:nvSpPr>
          <p:cNvPr id="11" name="Rektangel 10">
            <a:extLst>
              <a:ext uri="{FF2B5EF4-FFF2-40B4-BE49-F238E27FC236}">
                <a16:creationId xmlns:a16="http://schemas.microsoft.com/office/drawing/2014/main" xmlns="" id="{116815D0-85D3-DA4E-80FC-845BC29AFD36}"/>
              </a:ext>
            </a:extLst>
          </p:cNvPr>
          <p:cNvSpPr/>
          <p:nvPr/>
        </p:nvSpPr>
        <p:spPr>
          <a:xfrm>
            <a:off x="663927" y="480060"/>
            <a:ext cx="1371600" cy="15043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Picture 3">
            <a:extLst>
              <a:ext uri="{FF2B5EF4-FFF2-40B4-BE49-F238E27FC236}">
                <a16:creationId xmlns:a16="http://schemas.microsoft.com/office/drawing/2014/main" xmlns="" id="{C2ED8BC9-EEDA-A84B-8E96-F154A997564F}"/>
              </a:ext>
            </a:extLst>
          </p:cNvPr>
          <p:cNvPicPr>
            <a:picLocks noChangeAspect="1"/>
          </p:cNvPicPr>
          <p:nvPr/>
        </p:nvPicPr>
        <p:blipFill>
          <a:blip r:embed="rId4"/>
          <a:stretch>
            <a:fillRect/>
          </a:stretch>
        </p:blipFill>
        <p:spPr>
          <a:xfrm>
            <a:off x="9398312" y="4956048"/>
            <a:ext cx="2793687" cy="1901952"/>
          </a:xfrm>
          <a:prstGeom prst="rect">
            <a:avLst/>
          </a:prstGeom>
        </p:spPr>
      </p:pic>
      <p:sp>
        <p:nvSpPr>
          <p:cNvPr id="2" name="Rektangel 1">
            <a:extLst>
              <a:ext uri="{FF2B5EF4-FFF2-40B4-BE49-F238E27FC236}">
                <a16:creationId xmlns:a16="http://schemas.microsoft.com/office/drawing/2014/main" xmlns="" id="{B1BFE998-4F08-2945-B277-36AAC06070EC}"/>
              </a:ext>
            </a:extLst>
          </p:cNvPr>
          <p:cNvSpPr/>
          <p:nvPr/>
        </p:nvSpPr>
        <p:spPr>
          <a:xfrm>
            <a:off x="9576816" y="6441948"/>
            <a:ext cx="603504" cy="3520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158958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Bildobjekt 4" descr="En bild som visar skärmbild&#10;&#10;Automatiskt genererad beskrivning">
            <a:extLst>
              <a:ext uri="{FF2B5EF4-FFF2-40B4-BE49-F238E27FC236}">
                <a16:creationId xmlns:a16="http://schemas.microsoft.com/office/drawing/2014/main" xmlns="" id="{0AE35D3F-C56B-F247-A165-F12808DF79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708"/>
            <a:ext cx="12192000" cy="4922439"/>
          </a:xfrm>
          <a:prstGeom prst="rect">
            <a:avLst/>
          </a:prstGeom>
        </p:spPr>
      </p:pic>
      <p:pic>
        <p:nvPicPr>
          <p:cNvPr id="3" name="Picture 3">
            <a:extLst>
              <a:ext uri="{FF2B5EF4-FFF2-40B4-BE49-F238E27FC236}">
                <a16:creationId xmlns:a16="http://schemas.microsoft.com/office/drawing/2014/main" xmlns="" id="{A0109462-57E7-084E-9667-8DFA8E9959AE}"/>
              </a:ext>
            </a:extLst>
          </p:cNvPr>
          <p:cNvPicPr>
            <a:picLocks noChangeAspect="1"/>
          </p:cNvPicPr>
          <p:nvPr/>
        </p:nvPicPr>
        <p:blipFill>
          <a:blip r:embed="rId4"/>
          <a:stretch>
            <a:fillRect/>
          </a:stretch>
        </p:blipFill>
        <p:spPr>
          <a:xfrm>
            <a:off x="9398312" y="4956048"/>
            <a:ext cx="2793687" cy="1901952"/>
          </a:xfrm>
          <a:prstGeom prst="rect">
            <a:avLst/>
          </a:prstGeom>
        </p:spPr>
      </p:pic>
      <p:sp>
        <p:nvSpPr>
          <p:cNvPr id="4" name="Rektangel 3">
            <a:extLst>
              <a:ext uri="{FF2B5EF4-FFF2-40B4-BE49-F238E27FC236}">
                <a16:creationId xmlns:a16="http://schemas.microsoft.com/office/drawing/2014/main" xmlns="" id="{B1159E73-9763-B943-846D-351047AE7B7E}"/>
              </a:ext>
            </a:extLst>
          </p:cNvPr>
          <p:cNvSpPr/>
          <p:nvPr/>
        </p:nvSpPr>
        <p:spPr>
          <a:xfrm>
            <a:off x="9576816" y="5943600"/>
            <a:ext cx="2304288" cy="8503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0062889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Courseware Template-V8_with reference">
  <a:themeElements>
    <a:clrScheme name="Jeff Changed">
      <a:dk1>
        <a:srgbClr val="565656"/>
      </a:dk1>
      <a:lt1>
        <a:srgbClr val="FFFFFF"/>
      </a:lt1>
      <a:dk2>
        <a:srgbClr val="000000"/>
      </a:dk2>
      <a:lt2>
        <a:srgbClr val="E2E2E2"/>
      </a:lt2>
      <a:accent1>
        <a:srgbClr val="3C75BA"/>
      </a:accent1>
      <a:accent2>
        <a:srgbClr val="E05E0D"/>
      </a:accent2>
      <a:accent3>
        <a:srgbClr val="F4AD3E"/>
      </a:accent3>
      <a:accent4>
        <a:srgbClr val="465064"/>
      </a:accent4>
      <a:accent5>
        <a:srgbClr val="9EB31C"/>
      </a:accent5>
      <a:accent6>
        <a:srgbClr val="33353A"/>
      </a:accent6>
      <a:hlink>
        <a:srgbClr val="333333"/>
      </a:hlink>
      <a:folHlink>
        <a:srgbClr val="262626"/>
      </a:folHlink>
    </a:clrScheme>
    <a:fontScheme name="Networ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85000"/>
          </a:schemeClr>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a:spPr>
      <a:bodyPr vert="horz" wrap="square" lIns="91440" tIns="91440" rIns="91440" bIns="91440" numCol="1" rtlCol="0" anchor="t" anchorCtr="0" compatLnSpc="1">
        <a:prstTxWarp prst="textNoShape">
          <a:avLst/>
        </a:prstTxWarp>
        <a:noAutofit/>
      </a:bodyPr>
      <a:lstStyle>
        <a:defPPr algn="l" eaLnBrk="0" hangingPunct="0">
          <a:spcBef>
            <a:spcPct val="20000"/>
          </a:spcBef>
          <a:defRPr sz="2200" i="1" dirty="0" smtClean="0"/>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txDef>
      <a:spPr>
        <a:noFill/>
      </a:spPr>
      <a:bodyPr wrap="square" rtlCol="0">
        <a:spAutoFit/>
      </a:bodyPr>
      <a:lstStyle>
        <a:defPPr algn="l">
          <a:defRPr dirty="0" smtClean="0"/>
        </a:defPPr>
      </a:lstStyle>
    </a:txDef>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4" id="{EA0DA09B-9BC1-5348-99DC-4ADBBF480E51}" vid="{8A589A23-0014-E148-BE64-D75A0DD35851}"/>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TotalTime>
  <Words>1367</Words>
  <Application>Microsoft Office PowerPoint</Application>
  <PresentationFormat>Widescreen</PresentationFormat>
  <Paragraphs>261</Paragraphs>
  <Slides>26</Slides>
  <Notes>21</Notes>
  <HiddenSlides>0</HiddenSlides>
  <MMClips>1</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26</vt:i4>
      </vt:variant>
    </vt:vector>
  </HeadingPairs>
  <TitlesOfParts>
    <vt:vector size="43" baseType="lpstr">
      <vt:lpstr>DIN Condensed</vt:lpstr>
      <vt:lpstr>Helvetica Neue</vt:lpstr>
      <vt:lpstr>Helvetica Neue Light</vt:lpstr>
      <vt:lpstr>Lucida Grande</vt:lpstr>
      <vt:lpstr>Arial</vt:lpstr>
      <vt:lpstr>Arial Black</vt:lpstr>
      <vt:lpstr>Calibri</vt:lpstr>
      <vt:lpstr>Calibri Light</vt:lpstr>
      <vt:lpstr>Eras Light ITC</vt:lpstr>
      <vt:lpstr>Forte</vt:lpstr>
      <vt:lpstr>Webdings</vt:lpstr>
      <vt:lpstr>Wingdings</vt:lpstr>
      <vt:lpstr>Office Theme</vt:lpstr>
      <vt:lpstr>2_Office Theme</vt:lpstr>
      <vt:lpstr>Courseware Template-V8_with reference</vt:lpstr>
      <vt:lpstr>1_Office Theme</vt:lpstr>
      <vt:lpstr>3_Office Theme</vt:lpstr>
      <vt:lpstr>PowerPoint Presentation</vt:lpstr>
      <vt:lpstr>You do NOT scale  crappy code</vt:lpstr>
      <vt:lpstr>PowerPoint Presentation</vt:lpstr>
      <vt:lpstr>PowerPoint Presentation</vt:lpstr>
      <vt:lpstr>Agile Manifesto</vt:lpstr>
      <vt:lpstr>PowerPoint Presentation</vt:lpstr>
      <vt:lpstr>SAFe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SAFe Core Values</vt:lpstr>
      <vt:lpstr>PowerPoint Presentation</vt:lpstr>
      <vt:lpstr>9 SAFe Principles</vt:lpstr>
      <vt:lpstr>PowerPoint Presentation</vt:lpstr>
      <vt:lpstr>trge</vt:lpstr>
      <vt:lpstr>ARTs continuously deliver value</vt:lpstr>
      <vt:lpstr>Traditional testing (V-Model) delays feedback</vt:lpstr>
      <vt:lpstr>Shift testing left for fast and continuous feedback</vt:lpstr>
      <vt:lpstr>XYZ ( - Continuously improves -)</vt:lpstr>
      <vt:lpstr> Test the WHOLE system!</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Mårdh, Tom</dc:creator>
  <cp:lastModifiedBy>Jaconelli, Jonas</cp:lastModifiedBy>
  <cp:revision>7</cp:revision>
  <dcterms:created xsi:type="dcterms:W3CDTF">2019-03-10T10:47:59Z</dcterms:created>
  <dcterms:modified xsi:type="dcterms:W3CDTF">2019-03-11T18:23:20Z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fea2623-af8f-4fb8-b1cf-b63cc8e496aa_Enabled">
    <vt:lpwstr>True</vt:lpwstr>
  </property>
  <property fmtid="{D5CDD505-2E9C-101B-9397-08002B2CF9AE}" pid="3" name="MSIP_Label_7fea2623-af8f-4fb8-b1cf-b63cc8e496aa_SiteId">
    <vt:lpwstr>81fa766e-a349-4867-8bf4-ab35e250a08f</vt:lpwstr>
  </property>
  <property fmtid="{D5CDD505-2E9C-101B-9397-08002B2CF9AE}" pid="4" name="MSIP_Label_7fea2623-af8f-4fb8-b1cf-b63cc8e496aa_Owner">
    <vt:lpwstr>JJACONEL@volvocars.com</vt:lpwstr>
  </property>
  <property fmtid="{D5CDD505-2E9C-101B-9397-08002B2CF9AE}" pid="5" name="MSIP_Label_7fea2623-af8f-4fb8-b1cf-b63cc8e496aa_SetDate">
    <vt:lpwstr>2019-03-11T18:23:15.9875650Z</vt:lpwstr>
  </property>
  <property fmtid="{D5CDD505-2E9C-101B-9397-08002B2CF9AE}" pid="6" name="MSIP_Label_7fea2623-af8f-4fb8-b1cf-b63cc8e496aa_Name">
    <vt:lpwstr>Proprietary</vt:lpwstr>
  </property>
  <property fmtid="{D5CDD505-2E9C-101B-9397-08002B2CF9AE}" pid="7" name="MSIP_Label_7fea2623-af8f-4fb8-b1cf-b63cc8e496aa_Application">
    <vt:lpwstr>Microsoft Azure Information Protection</vt:lpwstr>
  </property>
  <property fmtid="{D5CDD505-2E9C-101B-9397-08002B2CF9AE}" pid="8" name="MSIP_Label_7fea2623-af8f-4fb8-b1cf-b63cc8e496aa_Extended_MSFT_Method">
    <vt:lpwstr>Automatic</vt:lpwstr>
  </property>
  <property fmtid="{D5CDD505-2E9C-101B-9397-08002B2CF9AE}" pid="9" name="Sensitivity">
    <vt:lpwstr>Proprietary</vt:lpwstr>
  </property>
</Properties>
</file>